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2.xml" ContentType="application/vnd.openxmlformats-officedocument.presentationml.notesSlide+xml"/>
  <Override PartName="/ppt/ink/ink5.xml" ContentType="application/inkml+xml"/>
  <Override PartName="/ppt/notesSlides/notesSlide33.xml" ContentType="application/vnd.openxmlformats-officedocument.presentationml.notesSlide+xml"/>
  <Override PartName="/ppt/ink/ink6.xml" ContentType="application/inkml+xml"/>
  <Override PartName="/ppt/notesSlides/notesSlide3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8"/>
  </p:notesMasterIdLst>
  <p:sldIdLst>
    <p:sldId id="256" r:id="rId2"/>
    <p:sldId id="270" r:id="rId3"/>
    <p:sldId id="271" r:id="rId4"/>
    <p:sldId id="259" r:id="rId5"/>
    <p:sldId id="297" r:id="rId6"/>
    <p:sldId id="298" r:id="rId7"/>
    <p:sldId id="299" r:id="rId8"/>
    <p:sldId id="273" r:id="rId9"/>
    <p:sldId id="262" r:id="rId10"/>
    <p:sldId id="278" r:id="rId11"/>
    <p:sldId id="279" r:id="rId12"/>
    <p:sldId id="280" r:id="rId13"/>
    <p:sldId id="261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74" r:id="rId25"/>
    <p:sldId id="292" r:id="rId26"/>
    <p:sldId id="293" r:id="rId27"/>
    <p:sldId id="296" r:id="rId28"/>
    <p:sldId id="294" r:id="rId29"/>
    <p:sldId id="303" r:id="rId30"/>
    <p:sldId id="295" r:id="rId31"/>
    <p:sldId id="268" r:id="rId32"/>
    <p:sldId id="300" r:id="rId33"/>
    <p:sldId id="301" r:id="rId34"/>
    <p:sldId id="302" r:id="rId35"/>
    <p:sldId id="291" r:id="rId36"/>
    <p:sldId id="277" r:id="rId37"/>
  </p:sldIdLst>
  <p:sldSz cx="12192000" cy="685800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2532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2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5-22T08:45:19.4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10431 869 24486,'-4'34'0,"-8"0"0,-8 0 0,-8-1 0,-8 1 0,-8-1 0,-8 0 0,-7 0 0,-8-1 0,-8 0 0,-7-1 0,-7 0 0,-8-1 0,-7-1 0,-6 0 0,-7-1 0,-7-1 0,-6-1 0,-6 0 0,-6-1 0,-5-2 0,-6 0 0,-6-2 0,-4 0 0,-5-1 0,-4-2 0,-5-1 0,-4-1 0,-3-1 0,-4-1 0,-2-2 0,-4-1 0,-2-1 0,-2-1 0,-2-2 0,-2-1 0,0-1 0,-2-2 0,-1-1 0,1-1 0,-1-2 0,0-1 0,1-1 0,2-2 0,0-1 0,2-1 0,2-2 0,2-1 0,2-1 0,4-1 0,2-2 0,4-1 0,3-1 0,4-1 0,5-1 0,4-2 0,5-1 0,4 0 0,6-2 0,6 0 0,5-2 0,6-1 0,6 0 0,6-1 0,7-1 0,7-1 0,6 0 0,7-1 0,8-1 0,7 0 0,7-1 0,8 0 0,8-1 0,7 0 0,8 0 0,8-1 0,8 1 0,8-1 0,8 0 0,8 0 0,8-1 0,8 1 0,8 0 0,8 1 0,8-1 0,8 1 0,8 0 0,7 0 0,8 1 0,8 0 0,7 1 0,7 0 0,8 1 0,7 1 0,6 0 0,7 1 0,7 1 0,6 1 0,6 0 0,6 2 0,5 0 0,6 1 0,6 2 0,4 0 0,5 2 0,4 0 0,5 2 0,4 1 0,3 1 0,4 1 0,2 2 0,4 1 0,2 1 0,2 1 0,2 2 0,2 1 0,0 1 0,2 2 0,1 1 0,0 1 0,-1 2 0,1 1 0,-1 1 0,-2 2 0,0 1 0,-2 1 0,-2 2 0,-2 1 0,-2 1 0,-4 1 0,-2 2 0,-4 1 0,-3 1 0,-4 1 0,-5 2 0,-4 0 0,-5 2 0,-4 0 0,-6 2 0,-6 1 0,-5 0 0,-6 2 0,-6 0 0,-6 1 0,-7 1 0,-7 1 0,-6 0 0,-7 1 0,-8 1 0,-7 0 0,-7 1 0,-8 0 0,-8 1 0,-7 0 0,-8 0 0,-8 1 0,-8-1 0,-8 1 0,-8 0 0,-8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07:00:08.16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2398 470 24500,'-1'18'0,"-2"0"0,-2 1 0,-1-1 0,-2 0 0,-2 0 0,-2 0 0,-2 0 0,-1-1 0,-2 0 0,-2 0 0,-2 0 0,-1-1 0,-2 0 0,-1-1 0,-2 0 0,-2 0 0,0-1 0,-3 0 0,0-1 0,-2 0 0,-1-1 0,-2 0 0,0-1 0,-2 0 0,-1-1 0,0-1 0,-2 0 0,0-1 0,-1-1 0,-1 0 0,-1-1 0,0-1 0,0 0 0,-1-1 0,0-1 0,-1 0 0,0-2 0,0 0 0,0 0 0,0-2 0,0 0 0,0 0 0,0-2 0,1 0 0,0-1 0,1-1 0,0 0 0,0-1 0,1-1 0,1 0 0,1-1 0,0-1 0,2 0 0,0-1 0,1-1 0,2 0 0,0-1 0,2 0 0,1-1 0,2 0 0,0-1 0,3 0 0,0-1 0,2 0 0,2 0 0,1-1 0,2 0 0,1-1 0,2 0 0,2 0 0,2 0 0,1-1 0,2 0 0,2 0 0,2 0 0,2 0 0,1-1 0,2 1 0,2 0 0,2-1 0,2 1 0,2-1 0,1 1 0,2 0 0,2 0 0,2 0 0,2 1 0,1-1 0,2 1 0,2 0 0,2 1 0,1-1 0,2 1 0,1 1 0,2 0 0,2 0 0,0 1 0,3 0 0,0 1 0,2 0 0,1 1 0,2 0 0,0 1 0,2 0 0,1 2 0,0-1 0,2 2 0,0-1 0,1 2 0,1 0 0,1 1 0,0 1 0,0 0 0,1 1 0,0 1 0,1 1 0,0 0 0,0 1 0,0 0 0,0 2 0,0 0 0,0 1 0,0 0 0,-1 1 0,0 1 0,-1 1 0,0 0 0,0 1 0,-1 1 0,-1 0 0,-1 2 0,0-1 0,-2 2 0,0-1 0,-1 2 0,-2 0 0,0 1 0,-2 0 0,-1 1 0,-2 0 0,0 1 0,-3 0 0,0 1 0,-2 0 0,-2 0 0,-1 1 0,-2 1 0,-1-1 0,-2 1 0,-2 0 0,-2 1 0,-1-1 0,-2 1 0,-2 0 0,-2 0 0,-2 0 0,-1 1 0,-2-1 0,-2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07:00:10.6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07:00:12.6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06:58:05.51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4196 561 24496,'-1'22'0,"-4"0"0,-3-1 0,-4 1 0,-2 0 0,-4-1 0,-3 1 0,-2-1 0,-4-1 0,-3 1 0,-4-1 0,-1 0 0,-4-1 0,-3 0 0,-2 0 0,-3-1 0,-3-1 0,-2 0 0,-3 0 0,-2-1 0,-3-1 0,-1-1 0,-3 0 0,-2 0 0,-1-2 0,-3 0 0,-1-1 0,-1 0 0,-2-2 0,-2 0 0,-1-1 0,0-1 0,-2 0 0,-1-2 0,0 0 0,-2-1 0,1-1 0,-1-1 0,0-1 0,-1 0 0,1-2 0,0 0 0,0-1 0,0-1 0,1-1 0,0-1 0,2 0 0,0-2 0,1 0 0,1-1 0,2-1 0,1 0 0,1-2 0,2 0 0,2-1 0,1 0 0,2-2 0,3 0 0,1 0 0,3-1 0,2-1 0,2-1 0,3 0 0,2 0 0,3-1 0,2-1 0,4 0 0,2 0 0,3-1 0,3 0 0,3-1 0,3 1 0,3-1 0,3-1 0,4 1 0,2-1 0,4 0 0,3 1 0,3-1 0,3 0 0,4 0 0,3 0 0,3 0 0,3 0 0,4 0 0,2 1 0,4 0 0,3 0 0,3 0 0,3 0 0,3 1 0,3 0 0,3 1 0,2 0 0,4 0 0,2 1 0,3 1 0,2 0 0,3 0 0,2 2 0,2-1 0,3 2 0,1 0 0,3 1 0,2 0 0,1 1 0,2 1 0,2 1 0,1 0 0,1 1 0,2 1 0,1 1 0,1 1 0,0 0 0,2 1 0,0 1 0,1 1 0,0 1 0,0 1 0,0 1 0,1 0 0,-1 1 0,0 1 0,-1 1 0,1 1 0,-2 1 0,0 1 0,-1 0 0,-2 1 0,0 1 0,-1 1 0,-2 1 0,-2 0 0,-1 1 0,-1 1 0,-3 1 0,-1 0 0,-2 1 0,-3 0 0,-1 2 0,-3-1 0,-2 2 0,-3 0 0,-2 0 0,-3 1 0,-3 1 0,-2 0 0,-3 0 0,-4 1 0,-1 0 0,-4 1 0,-3 0 0,-4 0 0,-2 0 0,-3 0 0,-4 1 0,-2 0 0,-4 0 0,-3 0 0,-4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07:13:35.3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8620 505 24526,'-4'20'0,"-6"-1"0,-6 1 0,-7 0 0,-7-1 0,-6 1 0,-7-1 0,-6 0 0,-7 0 0,-5-1 0,-7 0 0,-6 0 0,-6 0 0,-5-1 0,-7-1 0,-4 1 0,-7-2 0,-4 1 0,-5-1 0,-6-1 0,-4 0 0,-4-1 0,-5-1 0,-4 0 0,-4 0 0,-3-2 0,-4 0 0,-3 0 0,-4-2 0,-2 0 0,-2 0 0,-3-2 0,-2 0 0,-2-1 0,-1-1 0,-2 0 0,0-2 0,-2 0 0,0-1 0,0 0 0,0-2 0,0 0 0,0-1 0,2 0 0,0-2 0,2 0 0,1-1 0,2-1 0,2 0 0,3-2 0,2 0 0,2 0 0,4-2 0,3 0 0,4 0 0,3-2 0,4 0 0,4 0 0,4-1 0,5-1 0,5 0 0,5-1 0,4-1 0,6 1 0,6-2 0,4 1 0,7-1 0,5-1 0,6 0 0,6 0 0,7 0 0,5-1 0,7 0 0,6 0 0,7-1 0,6 1 0,7-1 0,6 0 0,8 1 0,5-1 0,8 0 0,5 0 0,8 1 0,6-1 0,7 0 0,6 1 0,7 0 0,6 0 0,7 0 0,5 1 0,7 0 0,6 0 0,6 0 0,5 1 0,7 0 0,4 1 0,6 0 0,6 1 0,4 0 0,5 1 0,5 0 0,5 1 0,4 0 0,4 1 0,4 1 0,3 0 0,4 1 0,3 1 0,4 0 0,2 1 0,2 1 0,3 1 0,2 0 0,2 1 0,1 1 0,2 0 0,0 2 0,2 0 0,0 0 0,0 2 0,0 0 0,0 2 0,0 0 0,-2 0 0,0 2 0,-2 0 0,-1 1 0,-2 1 0,-2 0 0,-3 1 0,-2 1 0,-2 1 0,-4 0 0,-3 1 0,-4 1 0,-3 0 0,-4 1 0,-4 1 0,-5 0 0,-4 1 0,-4 0 0,-6 1 0,-5 0 0,-4 1 0,-7 0 0,-4 1 0,-7 0 0,-5 1 0,-6 0 0,-6 0 0,-7 0 0,-5 1 0,-7 0 0,-6 0 0,-7 0 0,-6 1 0,-7 0 0,-7-1 0,-6 1 0,-6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08:41:28.31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2367 525 24516,'-1'21'0,"-1"-1"0,-3 1 0,-1-1 0,-2 1 0,-2-1 0,-2 0 0,-2-1 0,-1 1 0,-2-1 0,-1 0 0,-3-1 0,-1 1 0,-1-2 0,-2 1 0,-2-1 0,-1-1 0,-1 0 0,-2-1 0,-1 0 0,-2 0 0,-1-2 0,0 0 0,-2 0 0,-2-1 0,0-1 0,-1-1 0,-1 0 0,-1-1 0,0-1 0,-2 0 0,1-2 0,-2 0 0,0-1 0,0 0 0,-1-1 0,0-2 0,0 0 0,-1 0 0,1-2 0,-1 0 0,1-2 0,0 0 0,0 0 0,0-2 0,0-1 0,2 0 0,-1-1 0,1 0 0,1-2 0,0 0 0,1-1 0,1-1 0,1 0 0,1-1 0,1-1 0,1-1 0,1 0 0,1 0 0,2-2 0,1 0 0,1 0 0,1-1 0,2 0 0,2-1 0,1-1 0,1 1 0,2-2 0,2 1 0,1-1 0,2 0 0,2-1 0,2 1 0,1-1 0,2 0 0,2-1 0,1 1 0,3-1 0,1 1 0,2-1 0,2 1 0,2-1 0,1 1 0,3-1 0,1 1 0,2 0 0,2 0 0,1 0 0,2 1 0,2-1 0,2 1 0,1 1 0,2 0 0,2 0 0,1 1 0,1 0 0,2 0 0,2 1 0,1 1 0,1 0 0,1 1 0,2 0 0,1 1 0,1 1 0,1 0 0,1 1 0,1 0 0,1 2 0,1 0 0,1 0 0,0 2 0,1 0 0,1 1 0,-1 1 0,2 0 0,0 2 0,0 0 0,0 1 0,0 1 0,1 0 0,-1 2 0,1 0 0,-1 1 0,0 1 0,0 0 0,-1 2 0,0 0 0,0 1 0,-2 1 0,1 0 0,-2 2 0,0 0 0,-1 0 0,-1 2 0,-1 0 0,0 1 0,-2 0 0,-2 1 0,0 1 0,-1 0 0,-2 1 0,-1 0 0,-2 1 0,-1 1 0,-1 0 0,-2 0 0,-2 1 0,-1 0 0,-1 0 0,-3 1 0,-1 1 0,-2-1 0,-1 1 0,-2 0 0,-2 0 0,-2 0 0,-2 1 0,-1-1 0,-3 1 0,-1-1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08T08:42:28.1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2367 525 24516,'-1'21'0,"-1"-1"0,-3 1 0,-1-1 0,-2 1 0,-2-1 0,-2 0 0,-2-1 0,-1 1 0,-2-1 0,-1 0 0,-3-1 0,-1 1 0,-1-2 0,-2 1 0,-2-1 0,-1-1 0,-1 0 0,-2-1 0,-1 0 0,-2 0 0,-1-2 0,0 0 0,-2 0 0,-2-1 0,0-1 0,-1-1 0,-1 0 0,-1-1 0,0-1 0,-2 0 0,1-2 0,-2 0 0,0-1 0,0 0 0,-1-1 0,0-2 0,0 0 0,-1 0 0,1-2 0,-1 0 0,1-2 0,0 0 0,0 0 0,0-2 0,0-1 0,2 0 0,-1-1 0,1 0 0,1-2 0,0 0 0,1-1 0,1-1 0,1 0 0,1-1 0,1-1 0,1-1 0,1 0 0,1 0 0,2-2 0,1 0 0,1 0 0,1-1 0,2 0 0,2-1 0,1-1 0,1 1 0,2-2 0,2 1 0,1-1 0,2 0 0,2-1 0,2 1 0,1-1 0,2 0 0,2-1 0,1 1 0,3-1 0,1 1 0,2-1 0,2 1 0,2-1 0,1 1 0,3-1 0,1 1 0,2 0 0,2 0 0,1 0 0,2 1 0,2-1 0,2 1 0,1 1 0,2 0 0,2 0 0,1 1 0,1 0 0,2 0 0,2 1 0,1 1 0,1 0 0,1 1 0,2 0 0,1 1 0,1 1 0,1 0 0,1 1 0,1 0 0,1 2 0,1 0 0,1 0 0,0 2 0,1 0 0,1 1 0,-1 1 0,2 0 0,0 2 0,0 0 0,0 1 0,0 1 0,1 0 0,-1 2 0,1 0 0,-1 1 0,0 1 0,0 0 0,-1 2 0,0 0 0,0 1 0,-2 1 0,1 0 0,-2 2 0,0 0 0,-1 0 0,-1 2 0,-1 0 0,0 1 0,-2 0 0,-2 1 0,0 1 0,-1 0 0,-2 1 0,-1 0 0,-2 1 0,-1 1 0,-1 0 0,-2 0 0,-2 1 0,-1 0 0,-1 0 0,-3 1 0,-1 1 0,-2-1 0,-1 1 0,-2 0 0,-2 0 0,-2 0 0,-2 1 0,-1-1 0,-3 1 0,-1-1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319EE0-E623-45DA-A604-D1062C99C911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85128-04DA-43CB-AFD0-CCE20C3C9BA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DED71-F10D-5A47-FC2F-CCC6021E3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4E4D0B2-3C3F-71C9-BC75-33C73D1B95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7FA5F4-8E44-EE49-8294-3AFF09C30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EC39BA-000B-B6B9-5978-D603F11BE4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828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10581-BA67-6277-478F-5CA920198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5E4CF8E-6DF1-E1A2-18C6-2B53375F24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1DDCF7B-32FB-7E0A-93EB-B2D98E154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D47E5A-0385-5A44-CD45-308043F6BF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926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19D97-2C2A-5B6B-E9BC-48FB7932C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28B95D6-9DB4-F177-6C29-E7B56C0947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9FE3C8-494A-7501-D112-760000BB98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F5E628-8903-4AFC-2B56-C5A7DB8B97B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932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48D5A-3853-548C-84C6-071E94847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FED7BFD-052F-6860-AE10-C4F6530A8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04895D2-77A0-33E3-AF03-81006E203E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F605903-DB3C-3107-E805-B801D424068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187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701CC-F25A-B997-94AD-0D71769C4C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619CC0-A350-EF0F-2CF6-4452D5AF1D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C703F19-ED23-E62B-135E-22D698E224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EE81BB-7BE8-C5B0-83CF-E1847CDC9A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937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F6CC5-0C23-EE45-5B43-021A24681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A7E806-ADFB-03F2-D7EE-639FE5B98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8E9CCD-B854-1A12-57AD-B2005399E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615828-C74F-86FF-7BBC-B3106ACA18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228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A833B6-00A7-7480-2799-2BB255F20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030368A-BC5E-C5A3-AE9A-39C8AB50E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749C4A2-CE1F-5356-599B-270CD430D9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6155B9-14DA-FB4F-AC43-8E6DBFB4F50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8708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78C0B-0601-8B48-0538-F0C603CEF6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B170C2-EA01-3680-F207-B43D2812B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9A03C26-E673-74C0-FE7B-0ABCE5485A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4514C9-159C-C6C0-7A6C-9403FC686B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0496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8BDBD-A773-0BB9-11B5-C771C07F0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85CAF51-2E23-0A54-AA67-7E4344F9F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83EC4E1-858D-AEC8-9C6E-4693845F2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53C10F-3C24-6C85-DEDD-4721A80502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53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4459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9465-A929-F09B-9B14-1B9D7ACED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A1A994A-FB04-6ECE-1E43-7456F3A03A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D68F00-7FE7-776B-F288-A3097B1988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2E21D-AB6F-9304-2848-D3A0AACBC4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755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CBECA-A166-9312-0A0B-93E147D29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1DE12A-89D4-FA56-C114-C7288A74E5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72EE9F-3091-3295-069F-862EBBF04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E6D4CD-CE4F-E133-2342-793658BC8B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216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F6922-967E-C74F-470F-5FC015E30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2AD325-B288-D315-633A-4BE9872C22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3DDFC5-ADDA-00FA-E599-F848622F6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D0A7F-0641-AC47-D6C8-EF9460F4DE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8534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AE8A6-6451-3F04-99F6-C8C8E2071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1847F0-BAE0-7A57-BE7A-F8863D0BA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C672E98-FC29-5D65-2E9E-399E5B3030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805036-007A-8087-2B52-0891D9981A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7454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03BE0-B214-B67F-19C7-2C307898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5F6D585-610B-6D4D-4DB7-0A74C6071B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F1C622D-97B0-0D33-2E4C-8970358723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CA6D89-C8AB-7C96-4454-0EB5B745D4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864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72227-E223-37BC-0F58-BF487C51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3B2614-F74F-A2C5-CA32-2CE75B3C8B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16D790-6276-AF2D-2FAF-3D067E7301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26CBD3-2642-F3D4-61BC-2D8D41CEC3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8464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C9A77-D725-BF07-A952-75276E8ADA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9BD39BC-0637-0C9F-72F2-B69800826D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67F895F-32BB-9929-9E65-917B141D65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89A501-9AB1-84BE-3935-2D0D0D7E92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5303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EE27C1-E4FB-DF0E-9E9A-6C8A8C5CA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D1AC930-16AD-3F86-891D-2035A54E89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95DDBF-41FF-309D-1AE9-3356DDB454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660DF0-0C29-001D-F7F8-EF6E5994239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4396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DAC55-C9E4-FA24-5F99-BCC04DAAF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BE33AE-34A0-143D-9DC0-213A525FC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4AAB2DE-2756-D231-BC5B-ABD8CE7443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0A485-2B6C-FE49-197C-780DC82A699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40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76A12-5A17-90CE-0F3D-1D6E7D834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8FCBDE6-55F8-CA9A-0883-DFF0B291F7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3157D91-628E-DFA3-A4C2-E803F7C779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859278-084E-B86B-EA5F-FBAD152869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78180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4123F-67D3-6640-1654-253EACC98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932AE1-696E-FCCF-815A-D9622DC3F9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3CBECA-01CF-DC10-214B-4B956B570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49B021-E3B3-04C7-C8C5-35749E8858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6005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482D5-A5A2-5B3B-91D4-10391BAF5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07D4028-092E-6AA1-1BE4-3DF62D322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880015-0127-B77F-49A1-47FFF3BB02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D6DAFF-C0E3-4C88-7741-D3B348633A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1910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47B9D-315E-A7B6-1EB1-773261782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3EDD7F-C3CF-B086-7CB3-0DC6A12CD4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931665-578E-E4AE-8B88-CAFA8F44B8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723901-C3DF-7207-5C05-9236B5E819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314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24FC7-FB0A-9ED8-0C6C-F76DCC8CC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F88878B-7AD1-0DFA-1D8B-E7529717ED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6F8C292-2201-0D0A-007F-61A51E09BA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8B1F4B-1512-3F8D-D0D9-BEBE82B00A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1812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CDDE3-3D86-A823-3A37-9D00487B6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B5826E-ED0D-B412-3BB0-4AA335BB9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C2A7F1-FA40-290E-1AEE-6D19125E2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00576-D9AF-C7C9-199E-8F512B61BE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392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8CF07-A30B-346A-D852-A6596BB43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CA0689E-B3C9-52B3-A2D0-158980CD26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CA9DFCD-90E1-0A27-9D64-2B1DD97D4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3FDCE1-D361-4DE5-DDC3-BE23AC4BB3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76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EFBB5-C803-D2FA-B96E-2B715307E8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2A0932-BD75-0539-7784-A409B7B03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6B9E875-5287-F69C-5454-BB101805C1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E588C-7EFC-B19D-B763-99102D0722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933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A85128-04DA-43CB-AFD0-CCE20C3C9BA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1FF8DB-7B75-4A6E-8887-713C180A6057}" type="datetimeFigureOut">
              <a:rPr lang="zh-CN" altLang="en-US" smtClean="0"/>
              <a:t>2025/6/8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852A8F-EAD6-4492-BCE2-3ED08C27FE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2.xml"/><Relationship Id="rId5" Type="http://schemas.openxmlformats.org/officeDocument/2006/relationships/image" Target="../media/image53.jpeg"/><Relationship Id="rId10" Type="http://schemas.openxmlformats.org/officeDocument/2006/relationships/customXml" Target="../ink/ink4.xml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.png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9.png"/><Relationship Id="rId5" Type="http://schemas.openxmlformats.org/officeDocument/2006/relationships/customXml" Target="../ink/ink6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3" Type="http://schemas.openxmlformats.org/officeDocument/2006/relationships/image" Target="../media/image3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Relationship Id="rId6" Type="http://schemas.openxmlformats.org/officeDocument/2006/relationships/customXml" Target="../ink/ink7.xml"/><Relationship Id="rId5" Type="http://schemas.openxmlformats.org/officeDocument/2006/relationships/image" Target="../media/image60.png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magichear" TargetMode="External"/><Relationship Id="rId5" Type="http://schemas.openxmlformats.org/officeDocument/2006/relationships/hyperlink" Target="https://magichear.github.io/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github.com/magichear" TargetMode="External"/><Relationship Id="rId5" Type="http://schemas.openxmlformats.org/officeDocument/2006/relationships/hyperlink" Target="https://magichear.github.io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 descr="C:\Users\xin\Desktop\微信图片_20201013160825.jpg微信图片_20201013160825"/>
          <p:cNvPicPr>
            <a:picLocks noChangeAspect="1"/>
          </p:cNvPicPr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927600" y="0"/>
            <a:ext cx="10091420" cy="6868160"/>
          </a:xfrm>
          <a:prstGeom prst="trapezoid">
            <a:avLst>
              <a:gd name="adj" fmla="val 59635"/>
            </a:avLst>
          </a:prstGeom>
        </p:spPr>
      </p:pic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499360" y="1842770"/>
            <a:ext cx="441524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人工智能安全考核三</a:t>
            </a:r>
            <a:endParaRPr lang="zh-CN" sz="32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522277" y="812134"/>
            <a:ext cx="382852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2020</a:t>
            </a:r>
          </a:p>
        </p:txBody>
      </p:sp>
      <p:sp>
        <p:nvSpPr>
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>
            <p:custDataLst>
              <p:tags r:id="rId2"/>
            </p:custDataLst>
          </p:nvPr>
        </p:nvSpPr>
        <p:spPr>
          <a:xfrm>
            <a:off x="3217334" y="3824007"/>
            <a:ext cx="2765778" cy="461665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PB22151796  </a:t>
            </a:r>
            <a:r>
              <a:rPr lang="zh-CN" altLang="en-US" sz="24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莫环欣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832777" y="0"/>
            <a:ext cx="3660275" cy="686840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4493052" y="-20808"/>
            <a:ext cx="4108460" cy="68580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7960" y="4589780"/>
            <a:ext cx="929640" cy="9296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3B735-91E7-2499-BED8-BE59DB70D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0E49BEC0-77C4-C17A-E135-1D644FAF016A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6818985E-757C-80FA-96B1-AA59A1FDA4EF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D394C55-A93C-3F34-6116-029D6BAE5BED}"/>
              </a:ext>
            </a:extLst>
          </p:cNvPr>
          <p:cNvSpPr txBox="1"/>
          <p:nvPr/>
        </p:nvSpPr>
        <p:spPr>
          <a:xfrm>
            <a:off x="522605" y="316452"/>
            <a:ext cx="281879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升级版模型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0CDABF1-D73F-F240-D271-3FAAEB5C0EDB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1C1D0BB2-54DA-EBD2-1A33-BA1EA08F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8EDE4A70-E472-D557-95A6-5ADC679BEFD2}"/>
              </a:ext>
            </a:extLst>
          </p:cNvPr>
          <p:cNvSpPr txBox="1"/>
          <p:nvPr/>
        </p:nvSpPr>
        <p:spPr>
          <a:xfrm>
            <a:off x="1199626" y="965884"/>
            <a:ext cx="3573710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在前面模型的基础上固定为四层，</a:t>
            </a:r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并使用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DropBlock2d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替代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dropout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80E6AF-84A5-CE4A-805D-1B91EEFE4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06" y="1808702"/>
            <a:ext cx="4705350" cy="7239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95D3A3-D251-352E-5C1C-606FFF3A6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8" y="3028950"/>
            <a:ext cx="5753100" cy="8001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278E997-20F2-8FAC-1580-1A3D96E40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434" y="0"/>
            <a:ext cx="448351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96690B6-DCFE-0E5D-7C69-554B4F1E1206}"/>
                  </a:ext>
                </a:extLst>
              </p14:cNvPr>
              <p14:cNvContentPartPr/>
              <p14:nvPr/>
            </p14:nvContentPartPr>
            <p14:xfrm>
              <a:off x="6440590" y="5041669"/>
              <a:ext cx="3755374" cy="625486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96690B6-DCFE-0E5D-7C69-554B4F1E120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431590" y="5032672"/>
                <a:ext cx="3773013" cy="6431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8424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B61E-5B65-0532-9EF5-AE0C8C692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421639FB-68B4-720F-36F0-A446D735E34A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D745EF6-88DC-3555-12B8-DE5C156E5EC3}"/>
              </a:ext>
            </a:extLst>
          </p:cNvPr>
          <p:cNvSpPr/>
          <p:nvPr/>
        </p:nvSpPr>
        <p:spPr>
          <a:xfrm>
            <a:off x="522604" y="257175"/>
            <a:ext cx="2969521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362CC590-28F5-6770-568F-968D225D1D14}"/>
              </a:ext>
            </a:extLst>
          </p:cNvPr>
          <p:cNvSpPr txBox="1"/>
          <p:nvPr/>
        </p:nvSpPr>
        <p:spPr>
          <a:xfrm>
            <a:off x="673334" y="300817"/>
            <a:ext cx="281879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加入初始化的升级模型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925A3EF-FBF4-26AA-3C0F-1B261B4D89B6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FBD6CC3F-C595-D29B-6A10-5606A19E8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38BAF5-63C5-8BE0-5C68-651D4E145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2" y="1069357"/>
            <a:ext cx="4762500" cy="10477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DFC495E-7ADD-B670-0CAA-B568D710F6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029" y="2442463"/>
            <a:ext cx="9429750" cy="39528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CDCC49ED-0C8C-6865-EC72-E168EDF244C8}"/>
              </a:ext>
            </a:extLst>
          </p:cNvPr>
          <p:cNvSpPr txBox="1"/>
          <p:nvPr/>
        </p:nvSpPr>
        <p:spPr>
          <a:xfrm>
            <a:off x="5377308" y="1310289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为前面的四层升级模型在初始化阶段加入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Kaiming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初始化</a:t>
            </a:r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963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96984-9BD2-ABF0-4C49-4BD152CCA8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EAD5A93C-0CEF-D7D4-D791-31FAED3644A7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922A69E-44AA-4D24-1DDF-7674592D6A42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4680BF11-2498-234F-CDF9-EBEEDE331654}"/>
              </a:ext>
            </a:extLst>
          </p:cNvPr>
          <p:cNvSpPr txBox="1"/>
          <p:nvPr/>
        </p:nvSpPr>
        <p:spPr>
          <a:xfrm>
            <a:off x="522605" y="316452"/>
            <a:ext cx="281879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残差模型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9C74C733-068D-11BF-21C1-5BBF9C037C5B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22C098F2-FEE8-1DDD-656C-C99E89DA0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391BF-2204-4C90-224C-347DA64E10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5" y="828674"/>
            <a:ext cx="8351311" cy="591197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E1D13C6-157B-5109-8C25-98C4C801616B}"/>
              </a:ext>
            </a:extLst>
          </p:cNvPr>
          <p:cNvSpPr txBox="1"/>
          <p:nvPr/>
        </p:nvSpPr>
        <p:spPr>
          <a:xfrm>
            <a:off x="8518986" y="2128704"/>
            <a:ext cx="37779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模型包含四个这样的残差块，</a:t>
            </a:r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但参数设置与层次结构没有微调好，导致最终表现较为一般</a:t>
            </a:r>
            <a:endParaRPr lang="en-US" altLang="zh-CN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592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96195" y="316197"/>
            <a:ext cx="229470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rgbClr val="EFEFEF"/>
                </a:solidFill>
                <a:cs typeface="+mn-ea"/>
                <a:sym typeface="+mn-lt"/>
              </a:rPr>
              <a:t>FGSM</a:t>
            </a: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攻击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98988" y="946535"/>
            <a:ext cx="372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pip install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torchattacks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76CDE7-4CD9-D233-76EC-96FFA69D9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9329"/>
            <a:ext cx="12192000" cy="452692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E46BBCB-9B79-F928-3229-709065E327B6}"/>
              </a:ext>
            </a:extLst>
          </p:cNvPr>
          <p:cNvSpPr txBox="1"/>
          <p:nvPr/>
        </p:nvSpPr>
        <p:spPr>
          <a:xfrm>
            <a:off x="4369643" y="899126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蓝色：四层基准模型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绿色：四层残差模型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橙色：引入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DropBlock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的四层基准模型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红色：上面基础上引入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Kaiming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初始化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23C3C9-3B7D-CCBD-4CEB-275D2131F1E1}"/>
              </a:ext>
            </a:extLst>
          </p:cNvPr>
          <p:cNvSpPr txBox="1"/>
          <p:nvPr/>
        </p:nvSpPr>
        <p:spPr>
          <a:xfrm>
            <a:off x="7416944" y="1188720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31B20-2DAE-33E7-6042-6B2A40A61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B4B45E05-A35F-9A6E-F947-241275445047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33C7117B-86F7-1ADC-46C9-DB2095A18012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687DCFC0-7790-2424-0A2C-67F462994F6E}"/>
              </a:ext>
            </a:extLst>
          </p:cNvPr>
          <p:cNvSpPr txBox="1"/>
          <p:nvPr/>
        </p:nvSpPr>
        <p:spPr>
          <a:xfrm>
            <a:off x="696195" y="316197"/>
            <a:ext cx="229470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rgbClr val="EFEFEF"/>
                </a:solidFill>
                <a:cs typeface="+mn-ea"/>
                <a:sym typeface="+mn-lt"/>
              </a:rPr>
              <a:t>FGSM</a:t>
            </a: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攻击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98DB07DD-1E87-9829-CF86-FDD2B47AC29B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6845CD3-1C8A-22EA-AD39-340D81FCB985}"/>
              </a:ext>
            </a:extLst>
          </p:cNvPr>
          <p:cNvSpPr txBox="1"/>
          <p:nvPr/>
        </p:nvSpPr>
        <p:spPr>
          <a:xfrm>
            <a:off x="3315223" y="-8233"/>
            <a:ext cx="372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pip install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torchattacks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9AF1D7A9-E5CE-9ED8-4571-930FE4B64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3B9F1E0-6C85-3145-8652-78D34EADA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18" y="2112050"/>
            <a:ext cx="10284903" cy="4745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1F3BC5B-0306-A97F-8F60-84533C3FA543}"/>
              </a:ext>
            </a:extLst>
          </p:cNvPr>
          <p:cNvSpPr txBox="1"/>
          <p:nvPr/>
        </p:nvSpPr>
        <p:spPr>
          <a:xfrm>
            <a:off x="267922" y="916972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蓝色：四层基准模型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绿色：四层残差模型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橙色：引入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DropBlock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的四层基准模型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红色：上面基础上引入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Kaiming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初始化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812DBBF-0368-EE05-D3B6-91DA5AD3197B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21B1FAD-5E98-D3A8-6072-554FF2D798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121" y="2112050"/>
            <a:ext cx="6844879" cy="47459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334D340-E247-E4CE-64B7-842484F8A170}"/>
              </a:ext>
            </a:extLst>
          </p:cNvPr>
          <p:cNvSpPr txBox="1"/>
          <p:nvPr/>
        </p:nvSpPr>
        <p:spPr>
          <a:xfrm>
            <a:off x="5100506" y="1188720"/>
            <a:ext cx="68235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绿色： 初始化升级模型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ResNet18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（微调）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Wingdings" panose="05000000000000000000" pitchFamily="2" charset="2"/>
              </a:rPr>
              <a:t>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端到端训练时攻击成功率稳定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80%+</a:t>
            </a: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ResNet50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（微调）</a:t>
            </a:r>
          </a:p>
        </p:txBody>
      </p:sp>
    </p:spTree>
    <p:extLst>
      <p:ext uri="{BB962C8B-B14F-4D97-AF65-F5344CB8AC3E}">
        <p14:creationId xmlns:p14="http://schemas.microsoft.com/office/powerpoint/2010/main" val="11545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64F10-B993-6F35-C0BC-A44E776F0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632262E0-48D0-F2F3-DDDF-25BC47710AC8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4ECCB6FF-1352-26C9-D0A9-6B16C3A6ED3A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9FE626B-FB21-438F-7888-8CA88D474D37}"/>
              </a:ext>
            </a:extLst>
          </p:cNvPr>
          <p:cNvSpPr txBox="1"/>
          <p:nvPr/>
        </p:nvSpPr>
        <p:spPr>
          <a:xfrm>
            <a:off x="696195" y="316197"/>
            <a:ext cx="229470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rgbClr val="EFEFEF"/>
                </a:solidFill>
                <a:cs typeface="+mn-ea"/>
                <a:sym typeface="+mn-lt"/>
              </a:rPr>
              <a:t>PGD</a:t>
            </a: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攻击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21E8DED9-D62C-3C35-4AE3-CBD97BA63491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4D3706FC-DC70-EE51-93EC-B4D50A82241D}"/>
              </a:ext>
            </a:extLst>
          </p:cNvPr>
          <p:cNvSpPr txBox="1"/>
          <p:nvPr/>
        </p:nvSpPr>
        <p:spPr>
          <a:xfrm>
            <a:off x="3315223" y="-8233"/>
            <a:ext cx="372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pip install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torchattacks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4421988B-447D-D205-3CAA-A848FA4CB2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979F90F-7E7F-CD49-59F5-CCA51E015ADD}"/>
              </a:ext>
            </a:extLst>
          </p:cNvPr>
          <p:cNvSpPr txBox="1"/>
          <p:nvPr/>
        </p:nvSpPr>
        <p:spPr>
          <a:xfrm>
            <a:off x="267922" y="916972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蓝色：四层基准模型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绿色：四层残差模型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橙色：引入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DropBlock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的四层基准模型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红色：上面基础上引入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Kaiming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初始化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2CB848-2BD5-F955-01E6-608D2EF9847B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9205FCB-8A64-9A5E-D8EF-E506E383B9A8}"/>
              </a:ext>
            </a:extLst>
          </p:cNvPr>
          <p:cNvSpPr txBox="1"/>
          <p:nvPr/>
        </p:nvSpPr>
        <p:spPr>
          <a:xfrm>
            <a:off x="5100506" y="1188720"/>
            <a:ext cx="68235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绿色： 初始化升级模型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ResNet18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（微调）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Wingdings" panose="05000000000000000000" pitchFamily="2" charset="2"/>
              </a:rPr>
              <a:t>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端到端训练时攻击成功率稳定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80%+</a:t>
            </a: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ResNet50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（微调）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841037-381B-B140-8CA9-F7FE70195A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428" y="2112050"/>
            <a:ext cx="6823572" cy="47631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80A1C07-EA0C-1D55-FE91-13BFD21A85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" y="2112050"/>
            <a:ext cx="5401680" cy="47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82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F9F35B-46FB-5AA5-4967-D14AFE288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BBE067EC-6560-8649-4FB6-401D3DA6E92A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4C488648-FD19-1D9E-52FD-4D0441CF8C4E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0DC0A4C-D878-A7BB-891D-C5E8A27427FC}"/>
              </a:ext>
            </a:extLst>
          </p:cNvPr>
          <p:cNvSpPr txBox="1"/>
          <p:nvPr/>
        </p:nvSpPr>
        <p:spPr>
          <a:xfrm>
            <a:off x="696195" y="316197"/>
            <a:ext cx="229470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 err="1">
                <a:solidFill>
                  <a:srgbClr val="EFEFEF"/>
                </a:solidFill>
                <a:cs typeface="+mn-ea"/>
                <a:sym typeface="+mn-lt"/>
              </a:rPr>
              <a:t>DeepFool</a:t>
            </a: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攻击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EA1E12BB-0618-5F9D-7021-B8BAD547C48F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F685EAD5-2F21-0D71-2F2F-8F1D0464CB8C}"/>
              </a:ext>
            </a:extLst>
          </p:cNvPr>
          <p:cNvSpPr txBox="1"/>
          <p:nvPr/>
        </p:nvSpPr>
        <p:spPr>
          <a:xfrm>
            <a:off x="3315223" y="-8233"/>
            <a:ext cx="372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pip install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torchattacks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AE26BB4D-AEB9-5E4F-3B7F-385ECD459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5DBDAB3-AB57-AAF6-D52C-7A2511C797B6}"/>
              </a:ext>
            </a:extLst>
          </p:cNvPr>
          <p:cNvSpPr txBox="1"/>
          <p:nvPr/>
        </p:nvSpPr>
        <p:spPr>
          <a:xfrm>
            <a:off x="267922" y="916972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蓝色：四层基准模型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绿色：四层残差模型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橙色：引入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DropBlock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的四层基准模型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红色：上面基础上引入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Kaiming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初始化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6BF340F-9274-F52B-C16A-A901D3B5B1FE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8321997-8C7A-13FA-3D82-5DF8DA4476B5}"/>
              </a:ext>
            </a:extLst>
          </p:cNvPr>
          <p:cNvSpPr txBox="1"/>
          <p:nvPr/>
        </p:nvSpPr>
        <p:spPr>
          <a:xfrm>
            <a:off x="5100506" y="1188720"/>
            <a:ext cx="68235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绿色： 初始化升级模型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ResNet18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（微调）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Wingdings" panose="05000000000000000000" pitchFamily="2" charset="2"/>
              </a:rPr>
              <a:t>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端到端训练时攻击成功率稳定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80%+</a:t>
            </a: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ResNet50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（微调）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7A2F8B-DE41-E8B2-4A1A-BBDDC484A1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49" y="2112049"/>
            <a:ext cx="6361651" cy="474595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BBFC05F-71E8-24FC-FFEB-4CE17A99F6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2049"/>
            <a:ext cx="5830349" cy="476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79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DD534-BD2A-5756-4C91-D23BAD4930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E10E1A2A-AEC2-249E-7379-A90950F1E430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BC1D216-49F1-2E13-1C0D-A1E7D9261C58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A69A22F5-064B-028D-B2E6-9AFC89F4412B}"/>
              </a:ext>
            </a:extLst>
          </p:cNvPr>
          <p:cNvSpPr txBox="1"/>
          <p:nvPr/>
        </p:nvSpPr>
        <p:spPr>
          <a:xfrm>
            <a:off x="696195" y="316197"/>
            <a:ext cx="2294708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对抗训练后攻击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7D02CC75-0AB0-4526-F395-6A4344F0AF30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BDF944D-DBBB-8BB8-461E-42BC52619512}"/>
              </a:ext>
            </a:extLst>
          </p:cNvPr>
          <p:cNvSpPr txBox="1"/>
          <p:nvPr/>
        </p:nvSpPr>
        <p:spPr>
          <a:xfrm>
            <a:off x="3315223" y="-8233"/>
            <a:ext cx="372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pip install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torchattacks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EE48E4CD-927A-079C-A61B-990ADD5B5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E1E2E03-21AD-73AA-B28F-439CA697D8BB}"/>
              </a:ext>
            </a:extLst>
          </p:cNvPr>
          <p:cNvSpPr txBox="1"/>
          <p:nvPr/>
        </p:nvSpPr>
        <p:spPr>
          <a:xfrm>
            <a:off x="3222755" y="627084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蓝色：四层基准模型（未对抗训练）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绿色：对抗训练基准模型（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C&amp;W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橙色：对抗训练基准模型（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红色：对抗训练基准模型（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AutoAttack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D3F81A-5E55-B854-E676-853F0A81CB1C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E69C51-2633-095D-60EB-84D413025D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29461"/>
            <a:ext cx="3590488" cy="42285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5A60ED-E525-F330-434F-494680C39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489" y="2629461"/>
            <a:ext cx="4144161" cy="422853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4DE7020-C55A-2573-34E7-6BFA46BC0B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650" y="2602157"/>
            <a:ext cx="4457350" cy="422853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99129C3-CE99-6915-9746-A31B42F584F9}"/>
              </a:ext>
            </a:extLst>
          </p:cNvPr>
          <p:cNvSpPr txBox="1"/>
          <p:nvPr/>
        </p:nvSpPr>
        <p:spPr>
          <a:xfrm>
            <a:off x="1030598" y="2159046"/>
            <a:ext cx="89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1BBAC13-495F-9EC0-8A14-132D44C805C6}"/>
              </a:ext>
            </a:extLst>
          </p:cNvPr>
          <p:cNvSpPr txBox="1"/>
          <p:nvPr/>
        </p:nvSpPr>
        <p:spPr>
          <a:xfrm>
            <a:off x="5429486" y="2172383"/>
            <a:ext cx="89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PGD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E0D9D71-E736-6672-C867-BA1EDFCEC53F}"/>
              </a:ext>
            </a:extLst>
          </p:cNvPr>
          <p:cNvSpPr txBox="1"/>
          <p:nvPr/>
        </p:nvSpPr>
        <p:spPr>
          <a:xfrm>
            <a:off x="9911395" y="2159046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DeepFool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771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5AC149-53E7-B8BE-1697-6F042169B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B9898122-18E3-E950-B63F-20B127F83EED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75D6895C-C6D3-14A6-3907-801D4BB1D117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07AEBB7D-E01F-6FC4-0C5C-5DC51D7D3B68}"/>
              </a:ext>
            </a:extLst>
          </p:cNvPr>
          <p:cNvSpPr txBox="1"/>
          <p:nvPr/>
        </p:nvSpPr>
        <p:spPr>
          <a:xfrm>
            <a:off x="696195" y="316197"/>
            <a:ext cx="2294708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对抗训练资源影响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8801FA4B-4A46-986A-7568-C7FED4AB42D2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77FAA95E-1EE4-D2E7-AED7-BBEE5B624FE2}"/>
              </a:ext>
            </a:extLst>
          </p:cNvPr>
          <p:cNvSpPr txBox="1"/>
          <p:nvPr/>
        </p:nvSpPr>
        <p:spPr>
          <a:xfrm>
            <a:off x="3315223" y="-8233"/>
            <a:ext cx="372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pip install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torchattacks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ECE93218-9035-ECBB-50FB-ABF55FC2E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6381747-236E-99F0-D247-74017F8EFC90}"/>
              </a:ext>
            </a:extLst>
          </p:cNvPr>
          <p:cNvSpPr txBox="1"/>
          <p:nvPr/>
        </p:nvSpPr>
        <p:spPr>
          <a:xfrm>
            <a:off x="3222755" y="627084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蓝色：四层基准模型（未对抗训练）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橙色：对抗训练基准模型（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 | 50%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干净样本）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色：对抗训练基准模型（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 | 99.5%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干净样本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730BADE-C721-C3F1-EB8A-D04440C947CC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EA90A3C-6236-0F86-0718-B9C81D4ED004}"/>
              </a:ext>
            </a:extLst>
          </p:cNvPr>
          <p:cNvSpPr txBox="1"/>
          <p:nvPr/>
        </p:nvSpPr>
        <p:spPr>
          <a:xfrm>
            <a:off x="1030598" y="2159046"/>
            <a:ext cx="89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62A95DF-F15D-348E-A0DC-CBD0CAA3CEE4}"/>
              </a:ext>
            </a:extLst>
          </p:cNvPr>
          <p:cNvSpPr txBox="1"/>
          <p:nvPr/>
        </p:nvSpPr>
        <p:spPr>
          <a:xfrm>
            <a:off x="5429486" y="2172383"/>
            <a:ext cx="89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PGD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9FC444E-7CDF-3248-97D5-0B08FF543B97}"/>
              </a:ext>
            </a:extLst>
          </p:cNvPr>
          <p:cNvSpPr txBox="1"/>
          <p:nvPr/>
        </p:nvSpPr>
        <p:spPr>
          <a:xfrm>
            <a:off x="9911395" y="2159046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DeepFool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AE12C7-AA47-FCBD-3E69-79C5C2983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1717"/>
            <a:ext cx="3934437" cy="43162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E5F7E1-0038-6F6A-46FA-FC50B868D9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37" y="2528378"/>
            <a:ext cx="4144162" cy="43162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916E59-92D7-0815-B77D-A7798FB5C6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393" y="2541715"/>
            <a:ext cx="4261607" cy="432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16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EDAB3-FB3E-8C14-5991-5F257A986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AFD32E29-6B21-8970-7097-8AC71E838624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4028B14D-EF4D-F4E0-9DC7-762B3C4053A8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A449DF68-1C38-E2EA-183D-7D29515D2109}"/>
              </a:ext>
            </a:extLst>
          </p:cNvPr>
          <p:cNvSpPr txBox="1"/>
          <p:nvPr/>
        </p:nvSpPr>
        <p:spPr>
          <a:xfrm>
            <a:off x="696195" y="316197"/>
            <a:ext cx="2294708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对抗训练资源影响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64A973AB-FF27-827E-BD15-3EA98E52B492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0155700C-1EFB-8C75-4D88-96090824A822}"/>
              </a:ext>
            </a:extLst>
          </p:cNvPr>
          <p:cNvSpPr txBox="1"/>
          <p:nvPr/>
        </p:nvSpPr>
        <p:spPr>
          <a:xfrm>
            <a:off x="3315223" y="-8233"/>
            <a:ext cx="37224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pip install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torchattacks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EB9DE6A1-B156-21A2-7C89-3181C1AAB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8EC07A2-D6EB-4E5F-97C6-22F85CB895FD}"/>
              </a:ext>
            </a:extLst>
          </p:cNvPr>
          <p:cNvSpPr txBox="1"/>
          <p:nvPr/>
        </p:nvSpPr>
        <p:spPr>
          <a:xfrm>
            <a:off x="3222755" y="627084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蓝色：四层基准模型（未对抗训练）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橙色：对抗训练基准模型（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C&amp;W | 50% 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干净样本）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色：对抗训练基准模型（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C&amp;W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| 99.5%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干净样本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C20C318-6F77-7CC9-C737-7F790B0A36DF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8DB153-9334-4163-231E-C85D25D06CA6}"/>
              </a:ext>
            </a:extLst>
          </p:cNvPr>
          <p:cNvSpPr txBox="1"/>
          <p:nvPr/>
        </p:nvSpPr>
        <p:spPr>
          <a:xfrm>
            <a:off x="1030598" y="2159046"/>
            <a:ext cx="8904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827C28-ABFD-4D11-0D33-DC0A2CBFDC4F}"/>
              </a:ext>
            </a:extLst>
          </p:cNvPr>
          <p:cNvSpPr txBox="1"/>
          <p:nvPr/>
        </p:nvSpPr>
        <p:spPr>
          <a:xfrm>
            <a:off x="5429486" y="2172383"/>
            <a:ext cx="890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PGD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A76A0FA-1865-0C1A-6A33-1C8F9FC0CEF6}"/>
              </a:ext>
            </a:extLst>
          </p:cNvPr>
          <p:cNvSpPr txBox="1"/>
          <p:nvPr/>
        </p:nvSpPr>
        <p:spPr>
          <a:xfrm>
            <a:off x="9911395" y="2159046"/>
            <a:ext cx="1222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DeepFool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B8E756-F3A6-92C3-3102-DB6F7836E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8630"/>
            <a:ext cx="4018327" cy="43593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45DDF0-C20F-2F3C-8044-F5CEBDEE3B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8328" y="2541714"/>
            <a:ext cx="4018327" cy="43162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C05F3E6-E125-2DCA-A1B0-A89DAE8E3D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152" y="2541713"/>
            <a:ext cx="4230848" cy="431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890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448560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96195" y="316197"/>
            <a:ext cx="229470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这是目录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任意多边形 33"/>
          <p:cNvSpPr/>
          <p:nvPr/>
        </p:nvSpPr>
        <p:spPr>
          <a:xfrm rot="5400000">
            <a:off x="1977126" y="2571123"/>
            <a:ext cx="1439572" cy="1854814"/>
          </a:xfrm>
          <a:custGeom>
            <a:avLst/>
            <a:gdLst>
              <a:gd name="connsiteX0" fmla="*/ 0 w 3084397"/>
              <a:gd name="connsiteY0" fmla="*/ 5554639 h 5554639"/>
              <a:gd name="connsiteX1" fmla="*/ 0 w 3084397"/>
              <a:gd name="connsiteY1" fmla="*/ 1173708 h 5554639"/>
              <a:gd name="connsiteX2" fmla="*/ 3 w 3084397"/>
              <a:gd name="connsiteY2" fmla="*/ 1173708 h 5554639"/>
              <a:gd name="connsiteX3" fmla="*/ 1487606 w 3084397"/>
              <a:gd name="connsiteY3" fmla="*/ 0 h 5554639"/>
              <a:gd name="connsiteX4" fmla="*/ 3084397 w 3084397"/>
              <a:gd name="connsiteY4" fmla="*/ 1173708 h 5554639"/>
              <a:gd name="connsiteX5" fmla="*/ 3084395 w 3084397"/>
              <a:gd name="connsiteY5" fmla="*/ 1173708 h 5554639"/>
              <a:gd name="connsiteX6" fmla="*/ 3084395 w 3084397"/>
              <a:gd name="connsiteY6" fmla="*/ 5554638 h 5554639"/>
              <a:gd name="connsiteX7" fmla="*/ 1487606 w 3084397"/>
              <a:gd name="connsiteY7" fmla="*/ 4380931 h 5554639"/>
              <a:gd name="connsiteX8" fmla="*/ 3 w 3084397"/>
              <a:gd name="connsiteY8" fmla="*/ 5554639 h 5554639"/>
              <a:gd name="connsiteX9" fmla="*/ 0 w 3084397"/>
              <a:gd name="connsiteY9" fmla="*/ 5554639 h 555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84397" h="5554639">
                <a:moveTo>
                  <a:pt x="0" y="5554639"/>
                </a:moveTo>
                <a:lnTo>
                  <a:pt x="0" y="1173708"/>
                </a:lnTo>
                <a:lnTo>
                  <a:pt x="3" y="1173708"/>
                </a:lnTo>
                <a:lnTo>
                  <a:pt x="1487606" y="0"/>
                </a:lnTo>
                <a:lnTo>
                  <a:pt x="3084397" y="1173708"/>
                </a:lnTo>
                <a:lnTo>
                  <a:pt x="3084395" y="1173708"/>
                </a:lnTo>
                <a:lnTo>
                  <a:pt x="3084395" y="5554638"/>
                </a:lnTo>
                <a:lnTo>
                  <a:pt x="1487606" y="4380931"/>
                </a:lnTo>
                <a:lnTo>
                  <a:pt x="3" y="5554639"/>
                </a:lnTo>
                <a:lnTo>
                  <a:pt x="0" y="5554639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997904" y="434428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个人介绍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1262408" y="4767386"/>
            <a:ext cx="2869008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如题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任意多边形 32"/>
          <p:cNvSpPr/>
          <p:nvPr/>
        </p:nvSpPr>
        <p:spPr>
          <a:xfrm rot="5400000">
            <a:off x="8695687" y="2571123"/>
            <a:ext cx="1439572" cy="1854814"/>
          </a:xfrm>
          <a:custGeom>
            <a:avLst/>
            <a:gdLst>
              <a:gd name="connsiteX0" fmla="*/ 0 w 3084397"/>
              <a:gd name="connsiteY0" fmla="*/ 5554639 h 5554639"/>
              <a:gd name="connsiteX1" fmla="*/ 0 w 3084397"/>
              <a:gd name="connsiteY1" fmla="*/ 1173708 h 5554639"/>
              <a:gd name="connsiteX2" fmla="*/ 3 w 3084397"/>
              <a:gd name="connsiteY2" fmla="*/ 1173708 h 5554639"/>
              <a:gd name="connsiteX3" fmla="*/ 1487606 w 3084397"/>
              <a:gd name="connsiteY3" fmla="*/ 0 h 5554639"/>
              <a:gd name="connsiteX4" fmla="*/ 3084397 w 3084397"/>
              <a:gd name="connsiteY4" fmla="*/ 1173708 h 5554639"/>
              <a:gd name="connsiteX5" fmla="*/ 3084395 w 3084397"/>
              <a:gd name="connsiteY5" fmla="*/ 1173708 h 5554639"/>
              <a:gd name="connsiteX6" fmla="*/ 3084395 w 3084397"/>
              <a:gd name="connsiteY6" fmla="*/ 5554638 h 5554639"/>
              <a:gd name="connsiteX7" fmla="*/ 1487606 w 3084397"/>
              <a:gd name="connsiteY7" fmla="*/ 4380931 h 5554639"/>
              <a:gd name="connsiteX8" fmla="*/ 3 w 3084397"/>
              <a:gd name="connsiteY8" fmla="*/ 5554639 h 5554639"/>
              <a:gd name="connsiteX9" fmla="*/ 0 w 3084397"/>
              <a:gd name="connsiteY9" fmla="*/ 5554639 h 555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84397" h="5554639">
                <a:moveTo>
                  <a:pt x="0" y="5554639"/>
                </a:moveTo>
                <a:lnTo>
                  <a:pt x="0" y="1173708"/>
                </a:lnTo>
                <a:lnTo>
                  <a:pt x="3" y="1173708"/>
                </a:lnTo>
                <a:lnTo>
                  <a:pt x="1487606" y="0"/>
                </a:lnTo>
                <a:lnTo>
                  <a:pt x="3084397" y="1173708"/>
                </a:lnTo>
                <a:lnTo>
                  <a:pt x="3084395" y="1173708"/>
                </a:lnTo>
                <a:lnTo>
                  <a:pt x="3084395" y="5554638"/>
                </a:lnTo>
                <a:lnTo>
                  <a:pt x="1487606" y="4380931"/>
                </a:lnTo>
                <a:lnTo>
                  <a:pt x="3" y="5554639"/>
                </a:lnTo>
                <a:lnTo>
                  <a:pt x="0" y="5554639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425458" y="434428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考核二情况介绍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8060583" y="4767386"/>
            <a:ext cx="2869008" cy="29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如题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任意多边形 24"/>
          <p:cNvSpPr/>
          <p:nvPr/>
        </p:nvSpPr>
        <p:spPr>
          <a:xfrm rot="5400000">
            <a:off x="5376214" y="2571123"/>
            <a:ext cx="1439572" cy="1854814"/>
          </a:xfrm>
          <a:custGeom>
            <a:avLst/>
            <a:gdLst>
              <a:gd name="connsiteX0" fmla="*/ 0 w 3084397"/>
              <a:gd name="connsiteY0" fmla="*/ 5554639 h 5554639"/>
              <a:gd name="connsiteX1" fmla="*/ 0 w 3084397"/>
              <a:gd name="connsiteY1" fmla="*/ 1173708 h 5554639"/>
              <a:gd name="connsiteX2" fmla="*/ 3 w 3084397"/>
              <a:gd name="connsiteY2" fmla="*/ 1173708 h 5554639"/>
              <a:gd name="connsiteX3" fmla="*/ 1487606 w 3084397"/>
              <a:gd name="connsiteY3" fmla="*/ 0 h 5554639"/>
              <a:gd name="connsiteX4" fmla="*/ 3084397 w 3084397"/>
              <a:gd name="connsiteY4" fmla="*/ 1173708 h 5554639"/>
              <a:gd name="connsiteX5" fmla="*/ 3084395 w 3084397"/>
              <a:gd name="connsiteY5" fmla="*/ 1173708 h 5554639"/>
              <a:gd name="connsiteX6" fmla="*/ 3084395 w 3084397"/>
              <a:gd name="connsiteY6" fmla="*/ 5554638 h 5554639"/>
              <a:gd name="connsiteX7" fmla="*/ 1487606 w 3084397"/>
              <a:gd name="connsiteY7" fmla="*/ 4380931 h 5554639"/>
              <a:gd name="connsiteX8" fmla="*/ 3 w 3084397"/>
              <a:gd name="connsiteY8" fmla="*/ 5554639 h 5554639"/>
              <a:gd name="connsiteX9" fmla="*/ 0 w 3084397"/>
              <a:gd name="connsiteY9" fmla="*/ 5554639 h 5554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84397" h="5554639">
                <a:moveTo>
                  <a:pt x="0" y="5554639"/>
                </a:moveTo>
                <a:lnTo>
                  <a:pt x="0" y="1173708"/>
                </a:lnTo>
                <a:lnTo>
                  <a:pt x="3" y="1173708"/>
                </a:lnTo>
                <a:lnTo>
                  <a:pt x="1487606" y="0"/>
                </a:lnTo>
                <a:lnTo>
                  <a:pt x="3084397" y="1173708"/>
                </a:lnTo>
                <a:lnTo>
                  <a:pt x="3084395" y="1173708"/>
                </a:lnTo>
                <a:lnTo>
                  <a:pt x="3084395" y="5554638"/>
                </a:lnTo>
                <a:lnTo>
                  <a:pt x="1487606" y="4380931"/>
                </a:lnTo>
                <a:lnTo>
                  <a:pt x="3" y="5554639"/>
                </a:lnTo>
                <a:lnTo>
                  <a:pt x="0" y="5554639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05985" y="434428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考核一情况介绍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4547936" y="4767386"/>
            <a:ext cx="2869008" cy="2895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如题</a:t>
            </a:r>
            <a:endParaRPr lang="en-US" altLang="zh-CN" sz="11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902249" y="3131916"/>
            <a:ext cx="387502" cy="5941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3617"/>
                </a:moveTo>
                <a:lnTo>
                  <a:pt x="2880" y="17844"/>
                </a:lnTo>
                <a:lnTo>
                  <a:pt x="2880" y="1878"/>
                </a:lnTo>
                <a:lnTo>
                  <a:pt x="18720" y="1878"/>
                </a:lnTo>
                <a:lnTo>
                  <a:pt x="18720" y="17844"/>
                </a:lnTo>
                <a:cubicBezTo>
                  <a:pt x="18720" y="17844"/>
                  <a:pt x="10800" y="13617"/>
                  <a:pt x="10800" y="13617"/>
                </a:cubicBezTo>
                <a:close/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10800" y="15965"/>
                </a:lnTo>
                <a:lnTo>
                  <a:pt x="21600" y="21600"/>
                </a:lnTo>
                <a:cubicBezTo>
                  <a:pt x="21600" y="21600"/>
                  <a:pt x="21600" y="0"/>
                  <a:pt x="21600" y="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cs typeface="+mn-ea"/>
              <a:sym typeface="+mn-lt"/>
            </a:endParaRPr>
          </a:p>
        </p:txBody>
      </p:sp>
      <p:sp>
        <p:nvSpPr>
          <p:cNvPr id="2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2425661" y="3188529"/>
            <a:ext cx="565242" cy="6200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7" y="9900"/>
                </a:moveTo>
                <a:cubicBezTo>
                  <a:pt x="2693" y="7051"/>
                  <a:pt x="6347" y="4050"/>
                  <a:pt x="10800" y="4050"/>
                </a:cubicBezTo>
                <a:cubicBezTo>
                  <a:pt x="15253" y="4050"/>
                  <a:pt x="18907" y="7051"/>
                  <a:pt x="19543" y="9900"/>
                </a:cubicBezTo>
                <a:cubicBezTo>
                  <a:pt x="19543" y="9900"/>
                  <a:pt x="2057" y="9900"/>
                  <a:pt x="2057" y="9900"/>
                </a:cubicBezTo>
                <a:close/>
                <a:moveTo>
                  <a:pt x="21600" y="11700"/>
                </a:moveTo>
                <a:lnTo>
                  <a:pt x="21600" y="10350"/>
                </a:lnTo>
                <a:cubicBezTo>
                  <a:pt x="21600" y="6577"/>
                  <a:pt x="17486" y="2711"/>
                  <a:pt x="11829" y="2250"/>
                </a:cubicBezTo>
                <a:lnTo>
                  <a:pt x="11830" y="0"/>
                </a:lnTo>
                <a:lnTo>
                  <a:pt x="9771" y="0"/>
                </a:lnTo>
                <a:lnTo>
                  <a:pt x="9771" y="2250"/>
                </a:lnTo>
                <a:cubicBezTo>
                  <a:pt x="4114" y="2711"/>
                  <a:pt x="0" y="6577"/>
                  <a:pt x="0" y="10350"/>
                </a:cubicBezTo>
                <a:lnTo>
                  <a:pt x="0" y="11700"/>
                </a:lnTo>
                <a:lnTo>
                  <a:pt x="9771" y="11700"/>
                </a:lnTo>
                <a:lnTo>
                  <a:pt x="9771" y="17550"/>
                </a:lnTo>
                <a:cubicBezTo>
                  <a:pt x="9799" y="19643"/>
                  <a:pt x="11981" y="21600"/>
                  <a:pt x="14400" y="21600"/>
                </a:cubicBezTo>
                <a:cubicBezTo>
                  <a:pt x="16836" y="21600"/>
                  <a:pt x="18514" y="19663"/>
                  <a:pt x="18514" y="17550"/>
                </a:cubicBezTo>
                <a:lnTo>
                  <a:pt x="16457" y="17550"/>
                </a:lnTo>
                <a:cubicBezTo>
                  <a:pt x="16457" y="18678"/>
                  <a:pt x="15701" y="19800"/>
                  <a:pt x="14400" y="19800"/>
                </a:cubicBezTo>
                <a:cubicBezTo>
                  <a:pt x="13100" y="19800"/>
                  <a:pt x="11829" y="18678"/>
                  <a:pt x="11829" y="17550"/>
                </a:cubicBezTo>
                <a:lnTo>
                  <a:pt x="11829" y="11700"/>
                </a:lnTo>
                <a:cubicBezTo>
                  <a:pt x="11829" y="11700"/>
                  <a:pt x="21600" y="11700"/>
                  <a:pt x="21600" y="11700"/>
                </a:cubicBezTo>
                <a:close/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cs typeface="+mn-ea"/>
              <a:sym typeface="+mn-lt"/>
            </a:endParaRPr>
          </a:p>
        </p:txBody>
      </p:sp>
      <p:sp>
        <p:nv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9288419" y="3111029"/>
            <a:ext cx="413336" cy="697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00" y="3200"/>
                </a:moveTo>
                <a:lnTo>
                  <a:pt x="2700" y="3200"/>
                </a:lnTo>
                <a:lnTo>
                  <a:pt x="2700" y="2000"/>
                </a:lnTo>
                <a:cubicBezTo>
                  <a:pt x="2700" y="1752"/>
                  <a:pt x="2956" y="1600"/>
                  <a:pt x="3375" y="1600"/>
                </a:cubicBezTo>
                <a:lnTo>
                  <a:pt x="18225" y="1600"/>
                </a:lnTo>
                <a:cubicBezTo>
                  <a:pt x="18644" y="1600"/>
                  <a:pt x="18900" y="1752"/>
                  <a:pt x="18900" y="2000"/>
                </a:cubicBezTo>
                <a:cubicBezTo>
                  <a:pt x="18900" y="2000"/>
                  <a:pt x="18900" y="3200"/>
                  <a:pt x="18900" y="3200"/>
                </a:cubicBezTo>
                <a:close/>
                <a:moveTo>
                  <a:pt x="18900" y="15200"/>
                </a:moveTo>
                <a:lnTo>
                  <a:pt x="2700" y="15200"/>
                </a:lnTo>
                <a:lnTo>
                  <a:pt x="2700" y="4800"/>
                </a:lnTo>
                <a:lnTo>
                  <a:pt x="18900" y="4800"/>
                </a:lnTo>
                <a:cubicBezTo>
                  <a:pt x="18900" y="4800"/>
                  <a:pt x="18900" y="15200"/>
                  <a:pt x="18900" y="15200"/>
                </a:cubicBezTo>
                <a:close/>
                <a:moveTo>
                  <a:pt x="18900" y="19600"/>
                </a:moveTo>
                <a:cubicBezTo>
                  <a:pt x="18900" y="19848"/>
                  <a:pt x="18644" y="20000"/>
                  <a:pt x="18225" y="20000"/>
                </a:cubicBezTo>
                <a:lnTo>
                  <a:pt x="3375" y="20000"/>
                </a:lnTo>
                <a:cubicBezTo>
                  <a:pt x="2956" y="20000"/>
                  <a:pt x="2700" y="19848"/>
                  <a:pt x="2700" y="19600"/>
                </a:cubicBezTo>
                <a:lnTo>
                  <a:pt x="2700" y="16800"/>
                </a:lnTo>
                <a:lnTo>
                  <a:pt x="18900" y="16800"/>
                </a:lnTo>
                <a:cubicBezTo>
                  <a:pt x="18900" y="16800"/>
                  <a:pt x="18900" y="19600"/>
                  <a:pt x="18900" y="19600"/>
                </a:cubicBezTo>
                <a:close/>
                <a:moveTo>
                  <a:pt x="18225" y="0"/>
                </a:moveTo>
                <a:lnTo>
                  <a:pt x="3375" y="0"/>
                </a:lnTo>
                <a:cubicBezTo>
                  <a:pt x="1464" y="0"/>
                  <a:pt x="0" y="868"/>
                  <a:pt x="0" y="2000"/>
                </a:cubicBezTo>
                <a:lnTo>
                  <a:pt x="0" y="19600"/>
                </a:lnTo>
                <a:cubicBezTo>
                  <a:pt x="0" y="20732"/>
                  <a:pt x="1464" y="21600"/>
                  <a:pt x="3375" y="21600"/>
                </a:cubicBezTo>
                <a:lnTo>
                  <a:pt x="18225" y="21600"/>
                </a:lnTo>
                <a:cubicBezTo>
                  <a:pt x="20136" y="21600"/>
                  <a:pt x="21600" y="20732"/>
                  <a:pt x="21600" y="19600"/>
                </a:cubicBezTo>
                <a:lnTo>
                  <a:pt x="21600" y="2000"/>
                </a:lnTo>
                <a:cubicBezTo>
                  <a:pt x="21600" y="868"/>
                  <a:pt x="20136" y="0"/>
                  <a:pt x="18225" y="0"/>
                </a:cubicBezTo>
                <a:close/>
                <a:moveTo>
                  <a:pt x="10800" y="19200"/>
                </a:moveTo>
                <a:cubicBezTo>
                  <a:pt x="11546" y="19200"/>
                  <a:pt x="12150" y="18842"/>
                  <a:pt x="12150" y="18400"/>
                </a:cubicBezTo>
                <a:cubicBezTo>
                  <a:pt x="12150" y="17958"/>
                  <a:pt x="11546" y="17600"/>
                  <a:pt x="10800" y="17600"/>
                </a:cubicBezTo>
                <a:cubicBezTo>
                  <a:pt x="10054" y="17600"/>
                  <a:pt x="9450" y="17958"/>
                  <a:pt x="9450" y="18400"/>
                </a:cubicBezTo>
                <a:cubicBezTo>
                  <a:pt x="9450" y="18842"/>
                  <a:pt x="10054" y="19200"/>
                  <a:pt x="10800" y="19200"/>
                </a:cubicBezTo>
                <a:close/>
              </a:path>
            </a:pathLst>
          </a:custGeom>
          <a:solidFill>
            <a:srgbClr val="EFEFEF"/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cs typeface="+mn-ea"/>
              <a:sym typeface="+mn-lt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8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 animBg="1"/>
      <p:bldP spid="12" grpId="0"/>
      <p:bldP spid="13" grpId="0"/>
      <p:bldP spid="10" grpId="0" animBg="1"/>
      <p:bldP spid="14" grpId="0"/>
      <p:bldP spid="15" grpId="0"/>
      <p:bldP spid="9" grpId="0" animBg="1"/>
      <p:bldP spid="16" grpId="0"/>
      <p:bldP spid="17" grpId="0"/>
      <p:bldP spid="19" grpId="0" animBg="1"/>
      <p:bldP spid="20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60311-0DCE-A030-311B-F372A4DAA5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7590928A-54A3-AE34-531A-2427EE637EB7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0703D4FD-B346-E755-6309-67F4B2EFDBD9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3F61740-DA6E-AD5B-22C9-FAE4308EE6D5}"/>
              </a:ext>
            </a:extLst>
          </p:cNvPr>
          <p:cNvSpPr txBox="1"/>
          <p:nvPr/>
        </p:nvSpPr>
        <p:spPr>
          <a:xfrm>
            <a:off x="696195" y="316197"/>
            <a:ext cx="2294708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后门攻击</a:t>
            </a:r>
            <a:r>
              <a:rPr lang="en-US" altLang="zh-CN" sz="2000" dirty="0" err="1">
                <a:solidFill>
                  <a:srgbClr val="EFEFEF"/>
                </a:solidFill>
                <a:cs typeface="+mn-ea"/>
                <a:sym typeface="+mn-lt"/>
              </a:rPr>
              <a:t>BadNets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66883F48-1052-D854-D1DB-15969F9550F1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F8D57A67-9856-9CB4-D878-37083DF0E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7D7913A-F1C8-FE45-FF41-45F2F4FE2E5A}"/>
              </a:ext>
            </a:extLst>
          </p:cNvPr>
          <p:cNvSpPr txBox="1"/>
          <p:nvPr/>
        </p:nvSpPr>
        <p:spPr>
          <a:xfrm>
            <a:off x="3222754" y="627084"/>
            <a:ext cx="65760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对抗训练基准模型（微调分类头）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无毒测试集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对抗训练基准模型（微调分类头）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有毒测试集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色：预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对抗训练模型       （直接作攻击）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有毒测试集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04270D-4839-5F31-E5D7-843769BB976C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指标为攻击成功率（误导为指定标签）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9D7969-13E1-C005-0BB7-1A4B0F5A36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95425"/>
            <a:ext cx="1219200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23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978DFC-CF35-55D9-C8B8-56DE23D8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25B94041-1681-89B0-9C2D-8A607B76E151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C89016C3-D4DA-4D23-420E-6659DFD65B6D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3A5CE22B-415E-9F0A-A562-268EDABD58A9}"/>
              </a:ext>
            </a:extLst>
          </p:cNvPr>
          <p:cNvSpPr txBox="1"/>
          <p:nvPr/>
        </p:nvSpPr>
        <p:spPr>
          <a:xfrm>
            <a:off x="696195" y="316197"/>
            <a:ext cx="2294708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后门攻击</a:t>
            </a:r>
            <a:r>
              <a:rPr lang="en-US" altLang="zh-CN" sz="2000" dirty="0" err="1">
                <a:solidFill>
                  <a:srgbClr val="EFEFEF"/>
                </a:solidFill>
                <a:cs typeface="+mn-ea"/>
                <a:sym typeface="+mn-lt"/>
              </a:rPr>
              <a:t>BadNets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E62F9DD9-7095-6D91-4B46-85BF86923CFD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43BED90F-6A6B-C344-1929-02C3611A1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29D5564-E68D-BA9C-1158-2D9921578BFA}"/>
              </a:ext>
            </a:extLst>
          </p:cNvPr>
          <p:cNvSpPr txBox="1"/>
          <p:nvPr/>
        </p:nvSpPr>
        <p:spPr>
          <a:xfrm>
            <a:off x="3222755" y="627084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蓝色：端到端训练基准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模型（微调分类头）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无毒测试集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端到端训练基准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模型（微调分类头）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有毒测试集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色：端到端训练基准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（直接作攻击）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有毒测试集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921F5D-714A-C364-D256-87EBB1DD2185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指标为攻击成功率（误导为指定标签）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5B063E-23B6-3920-FA8D-05FA4A59F7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1150"/>
            <a:ext cx="1219200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58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8ED66-F135-F4EF-6562-44C1C302B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F5A8FA1C-4E04-2AD6-AFAB-5558729243BF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A1B09272-E75E-BCBD-FA4F-9C14BAFD00BB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5453D02-2799-E135-B619-4C98F1F4A434}"/>
              </a:ext>
            </a:extLst>
          </p:cNvPr>
          <p:cNvSpPr txBox="1"/>
          <p:nvPr/>
        </p:nvSpPr>
        <p:spPr>
          <a:xfrm>
            <a:off x="696195" y="316197"/>
            <a:ext cx="2294708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后门攻击</a:t>
            </a:r>
            <a:r>
              <a:rPr lang="en-US" altLang="zh-CN" sz="2000" dirty="0" err="1">
                <a:solidFill>
                  <a:srgbClr val="EFEFEF"/>
                </a:solidFill>
                <a:cs typeface="+mn-ea"/>
                <a:sym typeface="+mn-lt"/>
              </a:rPr>
              <a:t>BadNets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7CCD49B-5631-DBCB-CE72-0ED1B020B294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8877B46D-0819-BC28-8E64-491E480BA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41E776D-B930-C887-0CEA-831ACEE71723}"/>
              </a:ext>
            </a:extLst>
          </p:cNvPr>
          <p:cNvSpPr txBox="1"/>
          <p:nvPr/>
        </p:nvSpPr>
        <p:spPr>
          <a:xfrm>
            <a:off x="3222755" y="627084"/>
            <a:ext cx="6094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蓝色：端到端训练两层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模型（来自实验文档）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无毒测试集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端到端训练两层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模型（来自实验文档）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有毒测试集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DCAE2B-CA9C-A2D3-4738-C10B732F5E59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指标为攻击成功率（误导为指定标签）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B4F7B2-BDB3-BE5D-B8A3-E8955C5FE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68366"/>
            <a:ext cx="7810150" cy="40896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205DB9-6A8A-2667-0E95-BAE2E01B5A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48" y="4177721"/>
            <a:ext cx="2789253" cy="268027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EE1DE25-4BE6-AD4A-1516-23BF8912DA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48" y="1750645"/>
            <a:ext cx="2789252" cy="242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66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F2866-BB2A-BD69-AB28-527CD425B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B10A567E-8630-AB4A-FEF7-F305DC885F38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C26EEE17-756F-9862-DBB1-9E173807FE23}"/>
              </a:ext>
            </a:extLst>
          </p:cNvPr>
          <p:cNvSpPr/>
          <p:nvPr/>
        </p:nvSpPr>
        <p:spPr>
          <a:xfrm>
            <a:off x="522605" y="257175"/>
            <a:ext cx="2700150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87D61897-2F68-35D1-0903-EA67C60A4554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后门攻击</a:t>
            </a:r>
            <a:r>
              <a:rPr lang="en-US" altLang="zh-CN" sz="2000" dirty="0" err="1">
                <a:solidFill>
                  <a:srgbClr val="EFEFEF"/>
                </a:solidFill>
                <a:cs typeface="+mn-ea"/>
                <a:sym typeface="+mn-lt"/>
              </a:rPr>
              <a:t>BlendAttack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E442F3DD-C106-2A3A-BE7E-CC3E4A49BF06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AC2EC7C0-C3DF-33D5-AB4D-3C22C06DD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5528E68-106B-8477-9044-652FE95D10D3}"/>
              </a:ext>
            </a:extLst>
          </p:cNvPr>
          <p:cNvSpPr txBox="1"/>
          <p:nvPr/>
        </p:nvSpPr>
        <p:spPr>
          <a:xfrm>
            <a:off x="3222755" y="627084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蓝色：预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对抗训练模型（微调分类头）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无毒测试集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橙色：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对抗训练模型（微调分类头）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有毒测试集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绿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色：预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FGSM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对抗训练模型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（直接作攻击） 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有毒测试集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4C54770-2769-35EE-9BFE-EE35584CE25F}"/>
              </a:ext>
            </a:extLst>
          </p:cNvPr>
          <p:cNvSpPr txBox="1"/>
          <p:nvPr/>
        </p:nvSpPr>
        <p:spPr>
          <a:xfrm>
            <a:off x="6596693" y="103864"/>
            <a:ext cx="46205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指标为攻击成功率（误导为指定标签）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D41CFB-B787-4939-BB3D-F8A4322D3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1590675"/>
            <a:ext cx="12087225" cy="5267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8AFB1DF-7FC0-1B3B-D6F4-B7F0C571B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577" y="2171007"/>
            <a:ext cx="3381375" cy="309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0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14925" y="2700020"/>
            <a:ext cx="19615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Part /03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465057" y="3463925"/>
            <a:ext cx="1261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考核二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719445" y="1896110"/>
            <a:ext cx="753110" cy="737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408"/>
                </a:moveTo>
                <a:cubicBezTo>
                  <a:pt x="10303" y="12408"/>
                  <a:pt x="9900" y="12820"/>
                  <a:pt x="9900" y="13328"/>
                </a:cubicBezTo>
                <a:cubicBezTo>
                  <a:pt x="9900" y="13836"/>
                  <a:pt x="10303" y="14247"/>
                  <a:pt x="10800" y="14247"/>
                </a:cubicBezTo>
                <a:cubicBezTo>
                  <a:pt x="11297" y="14247"/>
                  <a:pt x="11700" y="13836"/>
                  <a:pt x="11700" y="13328"/>
                </a:cubicBezTo>
                <a:cubicBezTo>
                  <a:pt x="11700" y="12820"/>
                  <a:pt x="11297" y="12408"/>
                  <a:pt x="10800" y="12408"/>
                </a:cubicBezTo>
                <a:close/>
                <a:moveTo>
                  <a:pt x="1800" y="14706"/>
                </a:moveTo>
                <a:lnTo>
                  <a:pt x="1800" y="11959"/>
                </a:lnTo>
                <a:lnTo>
                  <a:pt x="19800" y="11959"/>
                </a:lnTo>
                <a:lnTo>
                  <a:pt x="19800" y="14706"/>
                </a:lnTo>
                <a:cubicBezTo>
                  <a:pt x="19800" y="14706"/>
                  <a:pt x="1800" y="14706"/>
                  <a:pt x="1800" y="14706"/>
                </a:cubicBezTo>
                <a:close/>
                <a:moveTo>
                  <a:pt x="11700" y="19760"/>
                </a:moveTo>
                <a:lnTo>
                  <a:pt x="9900" y="19760"/>
                </a:lnTo>
                <a:lnTo>
                  <a:pt x="9900" y="16559"/>
                </a:lnTo>
                <a:lnTo>
                  <a:pt x="11700" y="16559"/>
                </a:lnTo>
                <a:cubicBezTo>
                  <a:pt x="11700" y="16559"/>
                  <a:pt x="11700" y="19760"/>
                  <a:pt x="11700" y="19760"/>
                </a:cubicBezTo>
                <a:close/>
                <a:moveTo>
                  <a:pt x="1800" y="1840"/>
                </a:moveTo>
                <a:lnTo>
                  <a:pt x="19800" y="1840"/>
                </a:lnTo>
                <a:lnTo>
                  <a:pt x="19800" y="10111"/>
                </a:lnTo>
                <a:lnTo>
                  <a:pt x="1800" y="10111"/>
                </a:lnTo>
                <a:cubicBezTo>
                  <a:pt x="1800" y="10111"/>
                  <a:pt x="1800" y="1840"/>
                  <a:pt x="1800" y="1840"/>
                </a:cubicBezTo>
                <a:close/>
                <a:moveTo>
                  <a:pt x="21600" y="16559"/>
                </a:moveTo>
                <a:lnTo>
                  <a:pt x="21600" y="0"/>
                </a:lnTo>
                <a:lnTo>
                  <a:pt x="0" y="0"/>
                </a:lnTo>
                <a:lnTo>
                  <a:pt x="0" y="16559"/>
                </a:lnTo>
                <a:lnTo>
                  <a:pt x="8100" y="16559"/>
                </a:lnTo>
                <a:lnTo>
                  <a:pt x="8100" y="19760"/>
                </a:lnTo>
                <a:lnTo>
                  <a:pt x="6300" y="19760"/>
                </a:lnTo>
                <a:lnTo>
                  <a:pt x="6300" y="21600"/>
                </a:lnTo>
                <a:lnTo>
                  <a:pt x="15300" y="21600"/>
                </a:lnTo>
                <a:lnTo>
                  <a:pt x="15300" y="19760"/>
                </a:lnTo>
                <a:lnTo>
                  <a:pt x="13500" y="19760"/>
                </a:lnTo>
                <a:lnTo>
                  <a:pt x="13500" y="16559"/>
                </a:lnTo>
                <a:cubicBezTo>
                  <a:pt x="13500" y="16559"/>
                  <a:pt x="21600" y="16559"/>
                  <a:pt x="21600" y="1655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43167-FEBB-FB73-524D-4C89CE640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635E6DF-8B9E-6405-2E4C-B0588A1EC78D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AE5723E-387D-2750-774F-D1F6B0DF0F7D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88E612D-488A-0862-8E5F-751721575BFD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黑盒攻击寻路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8B6DE60E-BD68-B89A-C123-FAD7A415A223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B254FFCC-7FAD-8974-503B-CE84D69DD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7379723-B402-C08C-ED65-515CD79BB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589" y="3542841"/>
            <a:ext cx="5297500" cy="331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C328867-8A38-AFBB-2560-1A18BC8FB8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11" y="4486494"/>
            <a:ext cx="7081887" cy="229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3B50B2D-DBBE-4A5F-C684-45489E2410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12" y="1816664"/>
            <a:ext cx="7081887" cy="2669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0D84939-C2B7-6995-4B5D-D42C006AC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12" y="0"/>
            <a:ext cx="7081888" cy="1812182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5DC01D67-0FC3-6FD5-221B-F44B44412DE9}"/>
              </a:ext>
            </a:extLst>
          </p:cNvPr>
          <p:cNvSpPr txBox="1"/>
          <p:nvPr/>
        </p:nvSpPr>
        <p:spPr>
          <a:xfrm>
            <a:off x="-3998" y="1114425"/>
            <a:ext cx="52759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从句子中删去一个位置，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根据删除前后的置信度变化判断重要程度，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并按重要程度排降序、逐个替换</a:t>
            </a:r>
          </a:p>
        </p:txBody>
      </p:sp>
    </p:spTree>
    <p:extLst>
      <p:ext uri="{BB962C8B-B14F-4D97-AF65-F5344CB8AC3E}">
        <p14:creationId xmlns:p14="http://schemas.microsoft.com/office/powerpoint/2010/main" val="67279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29965F-46AC-C4EA-043B-741B86A22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791D73F-1165-DDF6-8C23-10BB647EF407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4E72FB4F-13D3-B036-0916-7CDCE9340C6F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B362F8A8-A148-5CCC-7A71-30F6D6770D52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候选词表生成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AD4EBEAD-6B8D-899E-972C-91626E57F9D8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234A9BF7-9737-2A89-45ED-334B71981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CDF2205A-F6A7-4166-E47B-EA24700F6118}"/>
              </a:ext>
            </a:extLst>
          </p:cNvPr>
          <p:cNvSpPr txBox="1"/>
          <p:nvPr/>
        </p:nvSpPr>
        <p:spPr>
          <a:xfrm>
            <a:off x="616890" y="979252"/>
            <a:ext cx="74449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从句子中删去一个位置，根据删除前后的置信度变化判断重要程度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6D9167-E8D1-DC4D-1DE8-3EFEC809FF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8108"/>
            <a:ext cx="6858260" cy="4479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4D1AFA-44C7-8CEC-91E6-FF6FAB7119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048125"/>
            <a:ext cx="6096000" cy="280987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D42AAE1-4E50-0D41-A0CE-6B04CE19A09D}"/>
              </a:ext>
            </a:extLst>
          </p:cNvPr>
          <p:cNvSpPr txBox="1"/>
          <p:nvPr/>
        </p:nvSpPr>
        <p:spPr>
          <a:xfrm>
            <a:off x="616890" y="1314495"/>
            <a:ext cx="63651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可以使用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模型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如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BERT)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生成、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GAN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生成，或手动维护知识库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DF12985-49CA-07AC-A375-F688501DCF0A}"/>
              </a:ext>
            </a:extLst>
          </p:cNvPr>
          <p:cNvSpPr txBox="1"/>
          <p:nvPr/>
        </p:nvSpPr>
        <p:spPr>
          <a:xfrm>
            <a:off x="2640639" y="2008776"/>
            <a:ext cx="15769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BERT-Attack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B868323-88E3-5997-6197-18BA8578DABE}"/>
              </a:ext>
            </a:extLst>
          </p:cNvPr>
          <p:cNvSpPr txBox="1"/>
          <p:nvPr/>
        </p:nvSpPr>
        <p:spPr>
          <a:xfrm>
            <a:off x="8969928" y="3615547"/>
            <a:ext cx="15582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GAN-Attack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223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37FF3-4958-7EED-9B37-ADA80F277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4F498D7B-11FD-89F1-F768-1163BD0CEBF1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F7F34638-05B2-3DB6-7138-25A92F137174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79EEB2C4-E150-202A-CC5C-E4B09D7FADDC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候选词表生成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7817D98B-F965-63FA-A745-6B5E126478EB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221C18E0-C7B8-015A-0711-25BBE22EA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6F9EC9E-220C-BC80-D025-5DBD2A7A2F5A}"/>
              </a:ext>
            </a:extLst>
          </p:cNvPr>
          <p:cNvSpPr txBox="1"/>
          <p:nvPr/>
        </p:nvSpPr>
        <p:spPr>
          <a:xfrm>
            <a:off x="59474" y="1331613"/>
            <a:ext cx="71996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知识库的做法很多。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可以用维基、</a:t>
            </a:r>
            <a:r>
              <a:rPr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kaggle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或其它内容为信源，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整理并使用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BGE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等模型生成向量，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再使用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FAISS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生成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IVF-PQ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内存索引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F8B714A-AD4D-346D-0CE6-A7BC1020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333750"/>
            <a:ext cx="7199648" cy="352425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0F5326F-1B91-9D8B-0514-D663D7F4BE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070" y="-1"/>
            <a:ext cx="7444930" cy="40015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F1E2BB3-4B7D-180B-BE7D-47C1D0B82D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648" y="4001548"/>
            <a:ext cx="4992351" cy="287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9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053A6-BF55-3022-5874-42B8CC928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F54169D-2EB7-1172-02D4-5D763EAD6392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6EC79D2-059D-4BF8-1448-D03526893FCF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F4BF0440-04F9-E6F1-6909-C870EFC64D4C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研究意义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28684B54-7A4D-2E86-A483-CBB3E10BDE64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D3F5534B-7C4D-8FBA-466B-66A6270DA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EC4390F-1541-173D-1C71-CC19CD029E22}"/>
              </a:ext>
            </a:extLst>
          </p:cNvPr>
          <p:cNvSpPr txBox="1"/>
          <p:nvPr/>
        </p:nvSpPr>
        <p:spPr>
          <a:xfrm>
            <a:off x="3539054" y="673855"/>
            <a:ext cx="57442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此类研究在互联网平台文本检测任务上是非常有意义的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475F6F-D2CD-6B09-14D6-11D661EE7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052" y="1231772"/>
            <a:ext cx="5825895" cy="5626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86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793BF-A7D7-6858-D5B9-862F9D5DE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E6ECD294-377C-95D3-8F0C-17DA775B4DBF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65E64687-40AE-785A-0B0A-CE2016173F30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6736348A-4E2E-D05B-498D-8FEDF27BF325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中文编码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94263C3D-0BE8-5616-DF54-E27A9063EC82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1972C3E7-5ED0-8FA5-88BB-93A3987FC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463F12B8-E316-993B-8EB6-9D595FD051C1}"/>
              </a:ext>
            </a:extLst>
          </p:cNvPr>
          <p:cNvSpPr txBox="1"/>
          <p:nvPr/>
        </p:nvSpPr>
        <p:spPr>
          <a:xfrm>
            <a:off x="616889" y="946023"/>
            <a:ext cx="108294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音码： 声母（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）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、韵母（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位）、补码（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位，针对声韵母中间夹着的元音，编码同韵母）、声调（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26D919-2A63-CAC1-E949-B4272F4A98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028" y="1619250"/>
            <a:ext cx="74295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74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14925" y="2465070"/>
            <a:ext cx="19615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Part /01</a:t>
            </a:r>
            <a:endParaRPr lang="zh-CN" altLang="en-US" sz="40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285518" y="3168015"/>
            <a:ext cx="162095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自我介绍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719445" y="1452880"/>
            <a:ext cx="753110" cy="737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408"/>
                </a:moveTo>
                <a:cubicBezTo>
                  <a:pt x="10303" y="12408"/>
                  <a:pt x="9900" y="12820"/>
                  <a:pt x="9900" y="13328"/>
                </a:cubicBezTo>
                <a:cubicBezTo>
                  <a:pt x="9900" y="13836"/>
                  <a:pt x="10303" y="14247"/>
                  <a:pt x="10800" y="14247"/>
                </a:cubicBezTo>
                <a:cubicBezTo>
                  <a:pt x="11297" y="14247"/>
                  <a:pt x="11700" y="13836"/>
                  <a:pt x="11700" y="13328"/>
                </a:cubicBezTo>
                <a:cubicBezTo>
                  <a:pt x="11700" y="12820"/>
                  <a:pt x="11297" y="12408"/>
                  <a:pt x="10800" y="12408"/>
                </a:cubicBezTo>
                <a:close/>
                <a:moveTo>
                  <a:pt x="1800" y="14706"/>
                </a:moveTo>
                <a:lnTo>
                  <a:pt x="1800" y="11959"/>
                </a:lnTo>
                <a:lnTo>
                  <a:pt x="19800" y="11959"/>
                </a:lnTo>
                <a:lnTo>
                  <a:pt x="19800" y="14706"/>
                </a:lnTo>
                <a:cubicBezTo>
                  <a:pt x="19800" y="14706"/>
                  <a:pt x="1800" y="14706"/>
                  <a:pt x="1800" y="14706"/>
                </a:cubicBezTo>
                <a:close/>
                <a:moveTo>
                  <a:pt x="11700" y="19760"/>
                </a:moveTo>
                <a:lnTo>
                  <a:pt x="9900" y="19760"/>
                </a:lnTo>
                <a:lnTo>
                  <a:pt x="9900" y="16559"/>
                </a:lnTo>
                <a:lnTo>
                  <a:pt x="11700" y="16559"/>
                </a:lnTo>
                <a:cubicBezTo>
                  <a:pt x="11700" y="16559"/>
                  <a:pt x="11700" y="19760"/>
                  <a:pt x="11700" y="19760"/>
                </a:cubicBezTo>
                <a:close/>
                <a:moveTo>
                  <a:pt x="1800" y="1840"/>
                </a:moveTo>
                <a:lnTo>
                  <a:pt x="19800" y="1840"/>
                </a:lnTo>
                <a:lnTo>
                  <a:pt x="19800" y="10111"/>
                </a:lnTo>
                <a:lnTo>
                  <a:pt x="1800" y="10111"/>
                </a:lnTo>
                <a:cubicBezTo>
                  <a:pt x="1800" y="10111"/>
                  <a:pt x="1800" y="1840"/>
                  <a:pt x="1800" y="1840"/>
                </a:cubicBezTo>
                <a:close/>
                <a:moveTo>
                  <a:pt x="21600" y="16559"/>
                </a:moveTo>
                <a:lnTo>
                  <a:pt x="21600" y="0"/>
                </a:lnTo>
                <a:lnTo>
                  <a:pt x="0" y="0"/>
                </a:lnTo>
                <a:lnTo>
                  <a:pt x="0" y="16559"/>
                </a:lnTo>
                <a:lnTo>
                  <a:pt x="8100" y="16559"/>
                </a:lnTo>
                <a:lnTo>
                  <a:pt x="8100" y="19760"/>
                </a:lnTo>
                <a:lnTo>
                  <a:pt x="6300" y="19760"/>
                </a:lnTo>
                <a:lnTo>
                  <a:pt x="6300" y="21600"/>
                </a:lnTo>
                <a:lnTo>
                  <a:pt x="15300" y="21600"/>
                </a:lnTo>
                <a:lnTo>
                  <a:pt x="15300" y="19760"/>
                </a:lnTo>
                <a:lnTo>
                  <a:pt x="13500" y="19760"/>
                </a:lnTo>
                <a:lnTo>
                  <a:pt x="13500" y="16559"/>
                </a:lnTo>
                <a:cubicBezTo>
                  <a:pt x="13500" y="16559"/>
                  <a:pt x="21600" y="16559"/>
                  <a:pt x="21600" y="1655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defTabSz="2286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 dirty="0">
              <a:cs typeface="+mn-ea"/>
              <a:sym typeface="+mn-lt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37E60-23D1-C0AC-7778-A212D8273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9EC4F4CD-CFDE-A2FE-FA18-AEFCD02C1B1A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26FFC337-2416-3D9F-400D-BC10D872D49E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B83D0317-8035-D54F-F900-9A7582E97226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中文编码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FD1666FA-A145-5CBD-1B48-9D43DB391DEB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227E0FF1-39E3-ABD5-C007-AFD08C96F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AE0B507-9221-C7F6-82B4-ECD80C7AF717}"/>
              </a:ext>
            </a:extLst>
          </p:cNvPr>
          <p:cNvSpPr txBox="1"/>
          <p:nvPr/>
        </p:nvSpPr>
        <p:spPr>
          <a:xfrm>
            <a:off x="616889" y="979252"/>
            <a:ext cx="90006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形码：字形结构（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14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种）、四角号码（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4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位，形态特征）、笔画（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16</a:t>
            </a:r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位）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7B3EC2-FE50-D01A-3944-596EC6C690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910" y="2237014"/>
            <a:ext cx="8645419" cy="3226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8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乱序文本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>
            <a:grpSpLocks noChangeAspect="1"/>
          </p:cNvGrpSpPr>
          <p:nvPr/>
        </p:nvGrpSpPr>
        <p:grpSpPr bwMode="auto">
          <a:xfrm>
            <a:off x="365679" y="1117601"/>
            <a:ext cx="1319022" cy="1408318"/>
            <a:chOff x="1159" y="1566"/>
            <a:chExt cx="1743" cy="1861"/>
          </a:xfrm>
          <a:solidFill>
            <a:schemeClr val="bg2">
              <a:lumMod val="25000"/>
            </a:schemeClr>
          </a:solidFill>
        </p:grpSpPr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>
              <a:spLocks noEditPoints="1"/>
            </p:cNvSpPr>
            <p:nvPr/>
          </p:nvSpPr>
          <p:spPr bwMode="auto">
            <a:xfrm>
              <a:off x="1159" y="1566"/>
              <a:ext cx="1591" cy="1861"/>
            </a:xfrm>
            <a:custGeom>
              <a:avLst/>
              <a:gdLst>
                <a:gd name="T0" fmla="*/ 51 w 1722"/>
                <a:gd name="T1" fmla="*/ 1742 h 2014"/>
                <a:gd name="T2" fmla="*/ 51 w 1722"/>
                <a:gd name="T3" fmla="*/ 1656 h 2014"/>
                <a:gd name="T4" fmla="*/ 129 w 1722"/>
                <a:gd name="T5" fmla="*/ 1398 h 2014"/>
                <a:gd name="T6" fmla="*/ 2 w 1722"/>
                <a:gd name="T7" fmla="*/ 1355 h 2014"/>
                <a:gd name="T8" fmla="*/ 130 w 1722"/>
                <a:gd name="T9" fmla="*/ 1312 h 2014"/>
                <a:gd name="T10" fmla="*/ 46 w 1722"/>
                <a:gd name="T11" fmla="*/ 1046 h 2014"/>
                <a:gd name="T12" fmla="*/ 45 w 1722"/>
                <a:gd name="T13" fmla="*/ 968 h 2014"/>
                <a:gd name="T14" fmla="*/ 129 w 1722"/>
                <a:gd name="T15" fmla="*/ 702 h 2014"/>
                <a:gd name="T16" fmla="*/ 2 w 1722"/>
                <a:gd name="T17" fmla="*/ 661 h 2014"/>
                <a:gd name="T18" fmla="*/ 130 w 1722"/>
                <a:gd name="T19" fmla="*/ 616 h 2014"/>
                <a:gd name="T20" fmla="*/ 52 w 1722"/>
                <a:gd name="T21" fmla="*/ 358 h 2014"/>
                <a:gd name="T22" fmla="*/ 51 w 1722"/>
                <a:gd name="T23" fmla="*/ 272 h 2014"/>
                <a:gd name="T24" fmla="*/ 131 w 1722"/>
                <a:gd name="T25" fmla="*/ 270 h 2014"/>
                <a:gd name="T26" fmla="*/ 137 w 1722"/>
                <a:gd name="T27" fmla="*/ 145 h 2014"/>
                <a:gd name="T28" fmla="*/ 860 w 1722"/>
                <a:gd name="T29" fmla="*/ 0 h 2014"/>
                <a:gd name="T30" fmla="*/ 1721 w 1722"/>
                <a:gd name="T31" fmla="*/ 200 h 2014"/>
                <a:gd name="T32" fmla="*/ 1704 w 1722"/>
                <a:gd name="T33" fmla="*/ 997 h 2014"/>
                <a:gd name="T34" fmla="*/ 1635 w 1722"/>
                <a:gd name="T35" fmla="*/ 1022 h 2014"/>
                <a:gd name="T36" fmla="*/ 1527 w 1722"/>
                <a:gd name="T37" fmla="*/ 86 h 2014"/>
                <a:gd name="T38" fmla="*/ 506 w 1722"/>
                <a:gd name="T39" fmla="*/ 87 h 2014"/>
                <a:gd name="T40" fmla="*/ 526 w 1722"/>
                <a:gd name="T41" fmla="*/ 1928 h 2014"/>
                <a:gd name="T42" fmla="*/ 1635 w 1722"/>
                <a:gd name="T43" fmla="*/ 1817 h 2014"/>
                <a:gd name="T44" fmla="*/ 1652 w 1722"/>
                <a:gd name="T45" fmla="*/ 1441 h 2014"/>
                <a:gd name="T46" fmla="*/ 1721 w 1722"/>
                <a:gd name="T47" fmla="*/ 1461 h 2014"/>
                <a:gd name="T48" fmla="*/ 1521 w 1722"/>
                <a:gd name="T49" fmla="*/ 2014 h 2014"/>
                <a:gd name="T50" fmla="*/ 131 w 1722"/>
                <a:gd name="T51" fmla="*/ 1813 h 2014"/>
                <a:gd name="T52" fmla="*/ 218 w 1722"/>
                <a:gd name="T53" fmla="*/ 1310 h 2014"/>
                <a:gd name="T54" fmla="*/ 367 w 1722"/>
                <a:gd name="T55" fmla="*/ 1304 h 2014"/>
                <a:gd name="T56" fmla="*/ 280 w 1722"/>
                <a:gd name="T57" fmla="*/ 1411 h 2014"/>
                <a:gd name="T58" fmla="*/ 218 w 1722"/>
                <a:gd name="T59" fmla="*/ 1653 h 2014"/>
                <a:gd name="T60" fmla="*/ 369 w 1722"/>
                <a:gd name="T61" fmla="*/ 1651 h 2014"/>
                <a:gd name="T62" fmla="*/ 281 w 1722"/>
                <a:gd name="T63" fmla="*/ 1755 h 2014"/>
                <a:gd name="T64" fmla="*/ 217 w 1722"/>
                <a:gd name="T65" fmla="*/ 1822 h 2014"/>
                <a:gd name="T66" fmla="*/ 465 w 1722"/>
                <a:gd name="T67" fmla="*/ 1926 h 2014"/>
                <a:gd name="T68" fmla="*/ 313 w 1722"/>
                <a:gd name="T69" fmla="*/ 87 h 2014"/>
                <a:gd name="T70" fmla="*/ 219 w 1722"/>
                <a:gd name="T71" fmla="*/ 271 h 2014"/>
                <a:gd name="T72" fmla="*/ 371 w 1722"/>
                <a:gd name="T73" fmla="*/ 271 h 2014"/>
                <a:gd name="T74" fmla="*/ 280 w 1722"/>
                <a:gd name="T75" fmla="*/ 371 h 2014"/>
                <a:gd name="T76" fmla="*/ 218 w 1722"/>
                <a:gd name="T77" fmla="*/ 615 h 2014"/>
                <a:gd name="T78" fmla="*/ 371 w 1722"/>
                <a:gd name="T79" fmla="*/ 616 h 2014"/>
                <a:gd name="T80" fmla="*/ 280 w 1722"/>
                <a:gd name="T81" fmla="*/ 715 h 2014"/>
                <a:gd name="T82" fmla="*/ 219 w 1722"/>
                <a:gd name="T83" fmla="*/ 966 h 2014"/>
                <a:gd name="T84" fmla="*/ 372 w 1722"/>
                <a:gd name="T85" fmla="*/ 965 h 2014"/>
                <a:gd name="T86" fmla="*/ 279 w 1722"/>
                <a:gd name="T87" fmla="*/ 1059 h 2014"/>
                <a:gd name="T88" fmla="*/ 218 w 1722"/>
                <a:gd name="T89" fmla="*/ 131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2" h="2014">
                  <a:moveTo>
                    <a:pt x="131" y="1742"/>
                  </a:moveTo>
                  <a:cubicBezTo>
                    <a:pt x="102" y="1742"/>
                    <a:pt x="76" y="1742"/>
                    <a:pt x="51" y="1742"/>
                  </a:cubicBezTo>
                  <a:cubicBezTo>
                    <a:pt x="20" y="1742"/>
                    <a:pt x="2" y="1726"/>
                    <a:pt x="2" y="1699"/>
                  </a:cubicBezTo>
                  <a:cubicBezTo>
                    <a:pt x="2" y="1672"/>
                    <a:pt x="20" y="1656"/>
                    <a:pt x="51" y="1656"/>
                  </a:cubicBezTo>
                  <a:cubicBezTo>
                    <a:pt x="76" y="1656"/>
                    <a:pt x="102" y="1656"/>
                    <a:pt x="129" y="1656"/>
                  </a:cubicBezTo>
                  <a:cubicBezTo>
                    <a:pt x="129" y="1570"/>
                    <a:pt x="129" y="1485"/>
                    <a:pt x="129" y="1398"/>
                  </a:cubicBezTo>
                  <a:cubicBezTo>
                    <a:pt x="104" y="1398"/>
                    <a:pt x="78" y="1398"/>
                    <a:pt x="52" y="1398"/>
                  </a:cubicBezTo>
                  <a:cubicBezTo>
                    <a:pt x="20" y="1398"/>
                    <a:pt x="2" y="1382"/>
                    <a:pt x="2" y="1355"/>
                  </a:cubicBezTo>
                  <a:cubicBezTo>
                    <a:pt x="2" y="1328"/>
                    <a:pt x="20" y="1312"/>
                    <a:pt x="53" y="1312"/>
                  </a:cubicBezTo>
                  <a:cubicBezTo>
                    <a:pt x="78" y="1312"/>
                    <a:pt x="103" y="1312"/>
                    <a:pt x="130" y="1312"/>
                  </a:cubicBezTo>
                  <a:cubicBezTo>
                    <a:pt x="130" y="1223"/>
                    <a:pt x="130" y="1136"/>
                    <a:pt x="130" y="1046"/>
                  </a:cubicBezTo>
                  <a:cubicBezTo>
                    <a:pt x="101" y="1046"/>
                    <a:pt x="74" y="1047"/>
                    <a:pt x="46" y="1046"/>
                  </a:cubicBezTo>
                  <a:cubicBezTo>
                    <a:pt x="20" y="1046"/>
                    <a:pt x="4" y="1032"/>
                    <a:pt x="2" y="1012"/>
                  </a:cubicBezTo>
                  <a:cubicBezTo>
                    <a:pt x="0" y="986"/>
                    <a:pt x="16" y="969"/>
                    <a:pt x="45" y="968"/>
                  </a:cubicBezTo>
                  <a:cubicBezTo>
                    <a:pt x="72" y="967"/>
                    <a:pt x="100" y="968"/>
                    <a:pt x="129" y="968"/>
                  </a:cubicBezTo>
                  <a:cubicBezTo>
                    <a:pt x="129" y="879"/>
                    <a:pt x="129" y="792"/>
                    <a:pt x="129" y="702"/>
                  </a:cubicBezTo>
                  <a:cubicBezTo>
                    <a:pt x="102" y="702"/>
                    <a:pt x="74" y="703"/>
                    <a:pt x="46" y="702"/>
                  </a:cubicBezTo>
                  <a:cubicBezTo>
                    <a:pt x="20" y="702"/>
                    <a:pt x="2" y="685"/>
                    <a:pt x="2" y="661"/>
                  </a:cubicBezTo>
                  <a:cubicBezTo>
                    <a:pt x="1" y="634"/>
                    <a:pt x="19" y="616"/>
                    <a:pt x="47" y="616"/>
                  </a:cubicBezTo>
                  <a:cubicBezTo>
                    <a:pt x="74" y="615"/>
                    <a:pt x="101" y="616"/>
                    <a:pt x="130" y="616"/>
                  </a:cubicBezTo>
                  <a:cubicBezTo>
                    <a:pt x="130" y="529"/>
                    <a:pt x="130" y="445"/>
                    <a:pt x="130" y="358"/>
                  </a:cubicBezTo>
                  <a:cubicBezTo>
                    <a:pt x="103" y="358"/>
                    <a:pt x="78" y="358"/>
                    <a:pt x="52" y="358"/>
                  </a:cubicBezTo>
                  <a:cubicBezTo>
                    <a:pt x="20" y="358"/>
                    <a:pt x="1" y="342"/>
                    <a:pt x="2" y="314"/>
                  </a:cubicBezTo>
                  <a:cubicBezTo>
                    <a:pt x="2" y="288"/>
                    <a:pt x="20" y="272"/>
                    <a:pt x="51" y="272"/>
                  </a:cubicBezTo>
                  <a:cubicBezTo>
                    <a:pt x="75" y="272"/>
                    <a:pt x="99" y="272"/>
                    <a:pt x="123" y="271"/>
                  </a:cubicBezTo>
                  <a:cubicBezTo>
                    <a:pt x="125" y="271"/>
                    <a:pt x="126" y="271"/>
                    <a:pt x="131" y="270"/>
                  </a:cubicBezTo>
                  <a:cubicBezTo>
                    <a:pt x="131" y="261"/>
                    <a:pt x="130" y="250"/>
                    <a:pt x="131" y="240"/>
                  </a:cubicBezTo>
                  <a:cubicBezTo>
                    <a:pt x="132" y="208"/>
                    <a:pt x="130" y="175"/>
                    <a:pt x="137" y="145"/>
                  </a:cubicBezTo>
                  <a:cubicBezTo>
                    <a:pt x="156" y="58"/>
                    <a:pt x="234" y="0"/>
                    <a:pt x="326" y="0"/>
                  </a:cubicBezTo>
                  <a:cubicBezTo>
                    <a:pt x="504" y="0"/>
                    <a:pt x="682" y="0"/>
                    <a:pt x="860" y="0"/>
                  </a:cubicBezTo>
                  <a:cubicBezTo>
                    <a:pt x="1081" y="0"/>
                    <a:pt x="1301" y="0"/>
                    <a:pt x="1522" y="0"/>
                  </a:cubicBezTo>
                  <a:cubicBezTo>
                    <a:pt x="1641" y="0"/>
                    <a:pt x="1721" y="81"/>
                    <a:pt x="1721" y="200"/>
                  </a:cubicBezTo>
                  <a:cubicBezTo>
                    <a:pt x="1721" y="454"/>
                    <a:pt x="1721" y="709"/>
                    <a:pt x="1722" y="964"/>
                  </a:cubicBezTo>
                  <a:cubicBezTo>
                    <a:pt x="1722" y="980"/>
                    <a:pt x="1717" y="989"/>
                    <a:pt x="1704" y="997"/>
                  </a:cubicBezTo>
                  <a:cubicBezTo>
                    <a:pt x="1681" y="1012"/>
                    <a:pt x="1660" y="1028"/>
                    <a:pt x="1635" y="1045"/>
                  </a:cubicBezTo>
                  <a:cubicBezTo>
                    <a:pt x="1635" y="1035"/>
                    <a:pt x="1635" y="1029"/>
                    <a:pt x="1635" y="1022"/>
                  </a:cubicBezTo>
                  <a:cubicBezTo>
                    <a:pt x="1635" y="746"/>
                    <a:pt x="1635" y="470"/>
                    <a:pt x="1635" y="194"/>
                  </a:cubicBezTo>
                  <a:cubicBezTo>
                    <a:pt x="1635" y="129"/>
                    <a:pt x="1591" y="86"/>
                    <a:pt x="1527" y="86"/>
                  </a:cubicBezTo>
                  <a:cubicBezTo>
                    <a:pt x="1193" y="86"/>
                    <a:pt x="859" y="86"/>
                    <a:pt x="525" y="86"/>
                  </a:cubicBezTo>
                  <a:cubicBezTo>
                    <a:pt x="519" y="86"/>
                    <a:pt x="513" y="87"/>
                    <a:pt x="506" y="87"/>
                  </a:cubicBezTo>
                  <a:cubicBezTo>
                    <a:pt x="506" y="701"/>
                    <a:pt x="506" y="1313"/>
                    <a:pt x="506" y="1927"/>
                  </a:cubicBezTo>
                  <a:cubicBezTo>
                    <a:pt x="513" y="1927"/>
                    <a:pt x="520" y="1928"/>
                    <a:pt x="526" y="1928"/>
                  </a:cubicBezTo>
                  <a:cubicBezTo>
                    <a:pt x="859" y="1928"/>
                    <a:pt x="1191" y="1928"/>
                    <a:pt x="1524" y="1928"/>
                  </a:cubicBezTo>
                  <a:cubicBezTo>
                    <a:pt x="1592" y="1928"/>
                    <a:pt x="1635" y="1885"/>
                    <a:pt x="1635" y="1817"/>
                  </a:cubicBezTo>
                  <a:cubicBezTo>
                    <a:pt x="1635" y="1703"/>
                    <a:pt x="1635" y="1589"/>
                    <a:pt x="1634" y="1475"/>
                  </a:cubicBezTo>
                  <a:cubicBezTo>
                    <a:pt x="1634" y="1460"/>
                    <a:pt x="1638" y="1449"/>
                    <a:pt x="1652" y="1441"/>
                  </a:cubicBezTo>
                  <a:cubicBezTo>
                    <a:pt x="1674" y="1427"/>
                    <a:pt x="1696" y="1410"/>
                    <a:pt x="1721" y="1392"/>
                  </a:cubicBezTo>
                  <a:cubicBezTo>
                    <a:pt x="1721" y="1418"/>
                    <a:pt x="1721" y="1439"/>
                    <a:pt x="1721" y="1461"/>
                  </a:cubicBezTo>
                  <a:cubicBezTo>
                    <a:pt x="1721" y="1579"/>
                    <a:pt x="1721" y="1697"/>
                    <a:pt x="1721" y="1815"/>
                  </a:cubicBezTo>
                  <a:cubicBezTo>
                    <a:pt x="1721" y="1933"/>
                    <a:pt x="1640" y="2014"/>
                    <a:pt x="1521" y="2014"/>
                  </a:cubicBezTo>
                  <a:cubicBezTo>
                    <a:pt x="1125" y="2014"/>
                    <a:pt x="728" y="2014"/>
                    <a:pt x="331" y="2014"/>
                  </a:cubicBezTo>
                  <a:cubicBezTo>
                    <a:pt x="212" y="2014"/>
                    <a:pt x="131" y="1933"/>
                    <a:pt x="131" y="1813"/>
                  </a:cubicBezTo>
                  <a:cubicBezTo>
                    <a:pt x="131" y="1791"/>
                    <a:pt x="131" y="1768"/>
                    <a:pt x="131" y="1742"/>
                  </a:cubicBezTo>
                  <a:close/>
                  <a:moveTo>
                    <a:pt x="218" y="1310"/>
                  </a:moveTo>
                  <a:cubicBezTo>
                    <a:pt x="256" y="1314"/>
                    <a:pt x="259" y="1314"/>
                    <a:pt x="276" y="1301"/>
                  </a:cubicBezTo>
                  <a:cubicBezTo>
                    <a:pt x="303" y="1278"/>
                    <a:pt x="342" y="1279"/>
                    <a:pt x="367" y="1304"/>
                  </a:cubicBezTo>
                  <a:cubicBezTo>
                    <a:pt x="392" y="1328"/>
                    <a:pt x="394" y="1369"/>
                    <a:pt x="372" y="1397"/>
                  </a:cubicBezTo>
                  <a:cubicBezTo>
                    <a:pt x="349" y="1425"/>
                    <a:pt x="308" y="1433"/>
                    <a:pt x="280" y="1411"/>
                  </a:cubicBezTo>
                  <a:cubicBezTo>
                    <a:pt x="260" y="1395"/>
                    <a:pt x="240" y="1398"/>
                    <a:pt x="218" y="1399"/>
                  </a:cubicBezTo>
                  <a:cubicBezTo>
                    <a:pt x="218" y="1485"/>
                    <a:pt x="218" y="1569"/>
                    <a:pt x="218" y="1653"/>
                  </a:cubicBezTo>
                  <a:cubicBezTo>
                    <a:pt x="250" y="1659"/>
                    <a:pt x="257" y="1657"/>
                    <a:pt x="280" y="1642"/>
                  </a:cubicBezTo>
                  <a:cubicBezTo>
                    <a:pt x="308" y="1622"/>
                    <a:pt x="346" y="1626"/>
                    <a:pt x="369" y="1651"/>
                  </a:cubicBezTo>
                  <a:cubicBezTo>
                    <a:pt x="392" y="1676"/>
                    <a:pt x="393" y="1716"/>
                    <a:pt x="370" y="1743"/>
                  </a:cubicBezTo>
                  <a:cubicBezTo>
                    <a:pt x="348" y="1769"/>
                    <a:pt x="307" y="1777"/>
                    <a:pt x="281" y="1755"/>
                  </a:cubicBezTo>
                  <a:cubicBezTo>
                    <a:pt x="260" y="1739"/>
                    <a:pt x="240" y="1743"/>
                    <a:pt x="217" y="1743"/>
                  </a:cubicBezTo>
                  <a:cubicBezTo>
                    <a:pt x="217" y="1770"/>
                    <a:pt x="217" y="1796"/>
                    <a:pt x="217" y="1822"/>
                  </a:cubicBezTo>
                  <a:cubicBezTo>
                    <a:pt x="218" y="1875"/>
                    <a:pt x="251" y="1920"/>
                    <a:pt x="304" y="1925"/>
                  </a:cubicBezTo>
                  <a:cubicBezTo>
                    <a:pt x="357" y="1930"/>
                    <a:pt x="411" y="1926"/>
                    <a:pt x="465" y="1926"/>
                  </a:cubicBezTo>
                  <a:cubicBezTo>
                    <a:pt x="465" y="1313"/>
                    <a:pt x="465" y="700"/>
                    <a:pt x="465" y="86"/>
                  </a:cubicBezTo>
                  <a:cubicBezTo>
                    <a:pt x="413" y="86"/>
                    <a:pt x="363" y="85"/>
                    <a:pt x="313" y="87"/>
                  </a:cubicBezTo>
                  <a:cubicBezTo>
                    <a:pt x="267" y="88"/>
                    <a:pt x="225" y="125"/>
                    <a:pt x="219" y="171"/>
                  </a:cubicBezTo>
                  <a:cubicBezTo>
                    <a:pt x="215" y="203"/>
                    <a:pt x="219" y="237"/>
                    <a:pt x="219" y="271"/>
                  </a:cubicBezTo>
                  <a:cubicBezTo>
                    <a:pt x="241" y="271"/>
                    <a:pt x="261" y="275"/>
                    <a:pt x="281" y="259"/>
                  </a:cubicBezTo>
                  <a:cubicBezTo>
                    <a:pt x="307" y="237"/>
                    <a:pt x="349" y="245"/>
                    <a:pt x="371" y="271"/>
                  </a:cubicBezTo>
                  <a:cubicBezTo>
                    <a:pt x="392" y="298"/>
                    <a:pt x="392" y="336"/>
                    <a:pt x="370" y="361"/>
                  </a:cubicBezTo>
                  <a:cubicBezTo>
                    <a:pt x="347" y="387"/>
                    <a:pt x="306" y="394"/>
                    <a:pt x="280" y="371"/>
                  </a:cubicBezTo>
                  <a:cubicBezTo>
                    <a:pt x="260" y="354"/>
                    <a:pt x="240" y="359"/>
                    <a:pt x="218" y="360"/>
                  </a:cubicBezTo>
                  <a:cubicBezTo>
                    <a:pt x="218" y="445"/>
                    <a:pt x="218" y="530"/>
                    <a:pt x="218" y="615"/>
                  </a:cubicBezTo>
                  <a:cubicBezTo>
                    <a:pt x="241" y="615"/>
                    <a:pt x="261" y="618"/>
                    <a:pt x="281" y="603"/>
                  </a:cubicBezTo>
                  <a:cubicBezTo>
                    <a:pt x="308" y="581"/>
                    <a:pt x="349" y="590"/>
                    <a:pt x="371" y="616"/>
                  </a:cubicBezTo>
                  <a:cubicBezTo>
                    <a:pt x="393" y="643"/>
                    <a:pt x="392" y="683"/>
                    <a:pt x="368" y="708"/>
                  </a:cubicBezTo>
                  <a:cubicBezTo>
                    <a:pt x="345" y="732"/>
                    <a:pt x="305" y="738"/>
                    <a:pt x="280" y="715"/>
                  </a:cubicBezTo>
                  <a:cubicBezTo>
                    <a:pt x="260" y="698"/>
                    <a:pt x="240" y="703"/>
                    <a:pt x="219" y="703"/>
                  </a:cubicBezTo>
                  <a:cubicBezTo>
                    <a:pt x="219" y="792"/>
                    <a:pt x="219" y="879"/>
                    <a:pt x="219" y="966"/>
                  </a:cubicBezTo>
                  <a:cubicBezTo>
                    <a:pt x="253" y="970"/>
                    <a:pt x="255" y="970"/>
                    <a:pt x="282" y="952"/>
                  </a:cubicBezTo>
                  <a:cubicBezTo>
                    <a:pt x="311" y="932"/>
                    <a:pt x="350" y="938"/>
                    <a:pt x="372" y="965"/>
                  </a:cubicBezTo>
                  <a:cubicBezTo>
                    <a:pt x="393" y="990"/>
                    <a:pt x="392" y="1030"/>
                    <a:pt x="369" y="1053"/>
                  </a:cubicBezTo>
                  <a:cubicBezTo>
                    <a:pt x="345" y="1079"/>
                    <a:pt x="305" y="1083"/>
                    <a:pt x="279" y="1059"/>
                  </a:cubicBezTo>
                  <a:cubicBezTo>
                    <a:pt x="260" y="1041"/>
                    <a:pt x="240" y="1048"/>
                    <a:pt x="218" y="1047"/>
                  </a:cubicBezTo>
                  <a:cubicBezTo>
                    <a:pt x="218" y="1136"/>
                    <a:pt x="218" y="1222"/>
                    <a:pt x="218" y="1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102" y="2510"/>
              <a:ext cx="800" cy="663"/>
            </a:xfrm>
            <a:custGeom>
              <a:avLst/>
              <a:gdLst>
                <a:gd name="T0" fmla="*/ 130 w 866"/>
                <a:gd name="T1" fmla="*/ 717 h 717"/>
                <a:gd name="T2" fmla="*/ 119 w 866"/>
                <a:gd name="T3" fmla="*/ 655 h 717"/>
                <a:gd name="T4" fmla="*/ 115 w 866"/>
                <a:gd name="T5" fmla="*/ 640 h 717"/>
                <a:gd name="T6" fmla="*/ 60 w 866"/>
                <a:gd name="T7" fmla="*/ 560 h 717"/>
                <a:gd name="T8" fmla="*/ 37 w 866"/>
                <a:gd name="T9" fmla="*/ 539 h 717"/>
                <a:gd name="T10" fmla="*/ 0 w 866"/>
                <a:gd name="T11" fmla="*/ 513 h 717"/>
                <a:gd name="T12" fmla="*/ 121 w 866"/>
                <a:gd name="T13" fmla="*/ 428 h 717"/>
                <a:gd name="T14" fmla="*/ 700 w 866"/>
                <a:gd name="T15" fmla="*/ 19 h 717"/>
                <a:gd name="T16" fmla="*/ 732 w 866"/>
                <a:gd name="T17" fmla="*/ 2 h 717"/>
                <a:gd name="T18" fmla="*/ 796 w 866"/>
                <a:gd name="T19" fmla="*/ 35 h 717"/>
                <a:gd name="T20" fmla="*/ 854 w 866"/>
                <a:gd name="T21" fmla="*/ 117 h 717"/>
                <a:gd name="T22" fmla="*/ 866 w 866"/>
                <a:gd name="T23" fmla="*/ 192 h 717"/>
                <a:gd name="T24" fmla="*/ 853 w 866"/>
                <a:gd name="T25" fmla="*/ 206 h 717"/>
                <a:gd name="T26" fmla="*/ 199 w 866"/>
                <a:gd name="T27" fmla="*/ 668 h 717"/>
                <a:gd name="T28" fmla="*/ 130 w 866"/>
                <a:gd name="T2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6" h="717">
                  <a:moveTo>
                    <a:pt x="130" y="717"/>
                  </a:moveTo>
                  <a:cubicBezTo>
                    <a:pt x="137" y="690"/>
                    <a:pt x="137" y="671"/>
                    <a:pt x="119" y="655"/>
                  </a:cubicBezTo>
                  <a:cubicBezTo>
                    <a:pt x="115" y="652"/>
                    <a:pt x="115" y="645"/>
                    <a:pt x="115" y="640"/>
                  </a:cubicBezTo>
                  <a:cubicBezTo>
                    <a:pt x="111" y="603"/>
                    <a:pt x="92" y="577"/>
                    <a:pt x="60" y="560"/>
                  </a:cubicBezTo>
                  <a:cubicBezTo>
                    <a:pt x="51" y="555"/>
                    <a:pt x="45" y="545"/>
                    <a:pt x="37" y="539"/>
                  </a:cubicBezTo>
                  <a:cubicBezTo>
                    <a:pt x="25" y="530"/>
                    <a:pt x="13" y="522"/>
                    <a:pt x="0" y="513"/>
                  </a:cubicBezTo>
                  <a:cubicBezTo>
                    <a:pt x="38" y="487"/>
                    <a:pt x="79" y="458"/>
                    <a:pt x="121" y="428"/>
                  </a:cubicBezTo>
                  <a:cubicBezTo>
                    <a:pt x="314" y="292"/>
                    <a:pt x="507" y="155"/>
                    <a:pt x="700" y="19"/>
                  </a:cubicBezTo>
                  <a:cubicBezTo>
                    <a:pt x="710" y="11"/>
                    <a:pt x="724" y="0"/>
                    <a:pt x="732" y="2"/>
                  </a:cubicBezTo>
                  <a:cubicBezTo>
                    <a:pt x="755" y="9"/>
                    <a:pt x="780" y="19"/>
                    <a:pt x="796" y="35"/>
                  </a:cubicBezTo>
                  <a:cubicBezTo>
                    <a:pt x="820" y="59"/>
                    <a:pt x="840" y="87"/>
                    <a:pt x="854" y="117"/>
                  </a:cubicBezTo>
                  <a:cubicBezTo>
                    <a:pt x="864" y="139"/>
                    <a:pt x="864" y="166"/>
                    <a:pt x="866" y="192"/>
                  </a:cubicBezTo>
                  <a:cubicBezTo>
                    <a:pt x="866" y="196"/>
                    <a:pt x="858" y="202"/>
                    <a:pt x="853" y="206"/>
                  </a:cubicBezTo>
                  <a:cubicBezTo>
                    <a:pt x="635" y="360"/>
                    <a:pt x="417" y="514"/>
                    <a:pt x="199" y="668"/>
                  </a:cubicBezTo>
                  <a:cubicBezTo>
                    <a:pt x="178" y="683"/>
                    <a:pt x="156" y="698"/>
                    <a:pt x="130" y="7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08" y="1936"/>
              <a:ext cx="560" cy="79"/>
            </a:xfrm>
            <a:custGeom>
              <a:avLst/>
              <a:gdLst>
                <a:gd name="T0" fmla="*/ 299 w 607"/>
                <a:gd name="T1" fmla="*/ 0 h 86"/>
                <a:gd name="T2" fmla="*/ 549 w 607"/>
                <a:gd name="T3" fmla="*/ 0 h 86"/>
                <a:gd name="T4" fmla="*/ 594 w 607"/>
                <a:gd name="T5" fmla="*/ 60 h 86"/>
                <a:gd name="T6" fmla="*/ 553 w 607"/>
                <a:gd name="T7" fmla="*/ 86 h 86"/>
                <a:gd name="T8" fmla="*/ 45 w 607"/>
                <a:gd name="T9" fmla="*/ 86 h 86"/>
                <a:gd name="T10" fmla="*/ 0 w 607"/>
                <a:gd name="T11" fmla="*/ 43 h 86"/>
                <a:gd name="T12" fmla="*/ 45 w 607"/>
                <a:gd name="T13" fmla="*/ 0 h 86"/>
                <a:gd name="T14" fmla="*/ 299 w 607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7" h="86">
                  <a:moveTo>
                    <a:pt x="299" y="0"/>
                  </a:moveTo>
                  <a:cubicBezTo>
                    <a:pt x="383" y="0"/>
                    <a:pt x="466" y="0"/>
                    <a:pt x="549" y="0"/>
                  </a:cubicBezTo>
                  <a:cubicBezTo>
                    <a:pt x="585" y="0"/>
                    <a:pt x="607" y="29"/>
                    <a:pt x="594" y="60"/>
                  </a:cubicBezTo>
                  <a:cubicBezTo>
                    <a:pt x="586" y="77"/>
                    <a:pt x="572" y="86"/>
                    <a:pt x="553" y="86"/>
                  </a:cubicBezTo>
                  <a:cubicBezTo>
                    <a:pt x="383" y="86"/>
                    <a:pt x="214" y="86"/>
                    <a:pt x="45" y="86"/>
                  </a:cubicBezTo>
                  <a:cubicBezTo>
                    <a:pt x="18" y="86"/>
                    <a:pt x="0" y="67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30" y="0"/>
                    <a:pt x="215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08" y="2239"/>
              <a:ext cx="560" cy="79"/>
            </a:xfrm>
            <a:custGeom>
              <a:avLst/>
              <a:gdLst>
                <a:gd name="T0" fmla="*/ 297 w 606"/>
                <a:gd name="T1" fmla="*/ 0 h 86"/>
                <a:gd name="T2" fmla="*/ 549 w 606"/>
                <a:gd name="T3" fmla="*/ 0 h 86"/>
                <a:gd name="T4" fmla="*/ 595 w 606"/>
                <a:gd name="T5" fmla="*/ 58 h 86"/>
                <a:gd name="T6" fmla="*/ 553 w 606"/>
                <a:gd name="T7" fmla="*/ 86 h 86"/>
                <a:gd name="T8" fmla="*/ 45 w 606"/>
                <a:gd name="T9" fmla="*/ 86 h 86"/>
                <a:gd name="T10" fmla="*/ 0 w 606"/>
                <a:gd name="T11" fmla="*/ 43 h 86"/>
                <a:gd name="T12" fmla="*/ 45 w 606"/>
                <a:gd name="T13" fmla="*/ 0 h 86"/>
                <a:gd name="T14" fmla="*/ 297 w 606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86">
                  <a:moveTo>
                    <a:pt x="297" y="0"/>
                  </a:moveTo>
                  <a:cubicBezTo>
                    <a:pt x="381" y="0"/>
                    <a:pt x="465" y="0"/>
                    <a:pt x="549" y="0"/>
                  </a:cubicBezTo>
                  <a:cubicBezTo>
                    <a:pt x="584" y="0"/>
                    <a:pt x="606" y="27"/>
                    <a:pt x="595" y="58"/>
                  </a:cubicBezTo>
                  <a:cubicBezTo>
                    <a:pt x="587" y="77"/>
                    <a:pt x="573" y="86"/>
                    <a:pt x="553" y="86"/>
                  </a:cubicBezTo>
                  <a:cubicBezTo>
                    <a:pt x="384" y="86"/>
                    <a:pt x="214" y="86"/>
                    <a:pt x="45" y="86"/>
                  </a:cubicBezTo>
                  <a:cubicBezTo>
                    <a:pt x="18" y="86"/>
                    <a:pt x="0" y="68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29" y="0"/>
                    <a:pt x="213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2004" y="2534"/>
              <a:ext cx="491" cy="80"/>
            </a:xfrm>
            <a:custGeom>
              <a:avLst/>
              <a:gdLst>
                <a:gd name="T0" fmla="*/ 267 w 531"/>
                <a:gd name="T1" fmla="*/ 0 h 86"/>
                <a:gd name="T2" fmla="*/ 480 w 531"/>
                <a:gd name="T3" fmla="*/ 0 h 86"/>
                <a:gd name="T4" fmla="*/ 531 w 531"/>
                <a:gd name="T5" fmla="*/ 43 h 86"/>
                <a:gd name="T6" fmla="*/ 480 w 531"/>
                <a:gd name="T7" fmla="*/ 86 h 86"/>
                <a:gd name="T8" fmla="*/ 55 w 531"/>
                <a:gd name="T9" fmla="*/ 86 h 86"/>
                <a:gd name="T10" fmla="*/ 4 w 531"/>
                <a:gd name="T11" fmla="*/ 49 h 86"/>
                <a:gd name="T12" fmla="*/ 51 w 531"/>
                <a:gd name="T13" fmla="*/ 0 h 86"/>
                <a:gd name="T14" fmla="*/ 267 w 53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86">
                  <a:moveTo>
                    <a:pt x="267" y="0"/>
                  </a:moveTo>
                  <a:cubicBezTo>
                    <a:pt x="338" y="0"/>
                    <a:pt x="409" y="0"/>
                    <a:pt x="480" y="0"/>
                  </a:cubicBezTo>
                  <a:cubicBezTo>
                    <a:pt x="512" y="0"/>
                    <a:pt x="531" y="16"/>
                    <a:pt x="531" y="43"/>
                  </a:cubicBezTo>
                  <a:cubicBezTo>
                    <a:pt x="531" y="70"/>
                    <a:pt x="512" y="86"/>
                    <a:pt x="480" y="86"/>
                  </a:cubicBezTo>
                  <a:cubicBezTo>
                    <a:pt x="338" y="86"/>
                    <a:pt x="196" y="86"/>
                    <a:pt x="55" y="86"/>
                  </a:cubicBezTo>
                  <a:cubicBezTo>
                    <a:pt x="25" y="86"/>
                    <a:pt x="7" y="72"/>
                    <a:pt x="4" y="49"/>
                  </a:cubicBezTo>
                  <a:cubicBezTo>
                    <a:pt x="0" y="22"/>
                    <a:pt x="21" y="0"/>
                    <a:pt x="51" y="0"/>
                  </a:cubicBezTo>
                  <a:cubicBezTo>
                    <a:pt x="123" y="0"/>
                    <a:pt x="195" y="0"/>
                    <a:pt x="2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24" y="1896"/>
              <a:ext cx="238" cy="165"/>
            </a:xfrm>
            <a:custGeom>
              <a:avLst/>
              <a:gdLst>
                <a:gd name="T0" fmla="*/ 257 w 257"/>
                <a:gd name="T1" fmla="*/ 30 h 179"/>
                <a:gd name="T2" fmla="*/ 244 w 257"/>
                <a:gd name="T3" fmla="*/ 55 h 179"/>
                <a:gd name="T4" fmla="*/ 142 w 257"/>
                <a:gd name="T5" fmla="*/ 158 h 179"/>
                <a:gd name="T6" fmla="*/ 86 w 257"/>
                <a:gd name="T7" fmla="*/ 158 h 179"/>
                <a:gd name="T8" fmla="*/ 13 w 257"/>
                <a:gd name="T9" fmla="*/ 85 h 179"/>
                <a:gd name="T10" fmla="*/ 14 w 257"/>
                <a:gd name="T11" fmla="*/ 42 h 179"/>
                <a:gd name="T12" fmla="*/ 59 w 257"/>
                <a:gd name="T13" fmla="*/ 38 h 179"/>
                <a:gd name="T14" fmla="*/ 101 w 257"/>
                <a:gd name="T15" fmla="*/ 78 h 179"/>
                <a:gd name="T16" fmla="*/ 127 w 257"/>
                <a:gd name="T17" fmla="*/ 78 h 179"/>
                <a:gd name="T18" fmla="*/ 197 w 257"/>
                <a:gd name="T19" fmla="*/ 10 h 179"/>
                <a:gd name="T20" fmla="*/ 230 w 257"/>
                <a:gd name="T21" fmla="*/ 4 h 179"/>
                <a:gd name="T22" fmla="*/ 257 w 257"/>
                <a:gd name="T23" fmla="*/ 3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79">
                  <a:moveTo>
                    <a:pt x="257" y="30"/>
                  </a:moveTo>
                  <a:cubicBezTo>
                    <a:pt x="251" y="41"/>
                    <a:pt x="249" y="50"/>
                    <a:pt x="244" y="55"/>
                  </a:cubicBezTo>
                  <a:cubicBezTo>
                    <a:pt x="210" y="90"/>
                    <a:pt x="177" y="125"/>
                    <a:pt x="142" y="158"/>
                  </a:cubicBezTo>
                  <a:cubicBezTo>
                    <a:pt x="120" y="179"/>
                    <a:pt x="108" y="178"/>
                    <a:pt x="86" y="158"/>
                  </a:cubicBezTo>
                  <a:cubicBezTo>
                    <a:pt x="61" y="135"/>
                    <a:pt x="37" y="110"/>
                    <a:pt x="13" y="85"/>
                  </a:cubicBezTo>
                  <a:cubicBezTo>
                    <a:pt x="0" y="70"/>
                    <a:pt x="2" y="55"/>
                    <a:pt x="14" y="42"/>
                  </a:cubicBezTo>
                  <a:cubicBezTo>
                    <a:pt x="26" y="29"/>
                    <a:pt x="45" y="26"/>
                    <a:pt x="59" y="38"/>
                  </a:cubicBezTo>
                  <a:cubicBezTo>
                    <a:pt x="74" y="50"/>
                    <a:pt x="88" y="64"/>
                    <a:pt x="101" y="78"/>
                  </a:cubicBezTo>
                  <a:cubicBezTo>
                    <a:pt x="110" y="89"/>
                    <a:pt x="117" y="88"/>
                    <a:pt x="127" y="78"/>
                  </a:cubicBezTo>
                  <a:cubicBezTo>
                    <a:pt x="149" y="55"/>
                    <a:pt x="172" y="31"/>
                    <a:pt x="197" y="10"/>
                  </a:cubicBezTo>
                  <a:cubicBezTo>
                    <a:pt x="204" y="3"/>
                    <a:pt x="221" y="0"/>
                    <a:pt x="230" y="4"/>
                  </a:cubicBezTo>
                  <a:cubicBezTo>
                    <a:pt x="241" y="7"/>
                    <a:pt x="248" y="21"/>
                    <a:pt x="2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23" y="2490"/>
              <a:ext cx="239" cy="171"/>
            </a:xfrm>
            <a:custGeom>
              <a:avLst/>
              <a:gdLst>
                <a:gd name="T0" fmla="*/ 258 w 258"/>
                <a:gd name="T1" fmla="*/ 37 h 185"/>
                <a:gd name="T2" fmla="*/ 242 w 258"/>
                <a:gd name="T3" fmla="*/ 65 h 185"/>
                <a:gd name="T4" fmla="*/ 150 w 258"/>
                <a:gd name="T5" fmla="*/ 159 h 185"/>
                <a:gd name="T6" fmla="*/ 80 w 258"/>
                <a:gd name="T7" fmla="*/ 159 h 185"/>
                <a:gd name="T8" fmla="*/ 21 w 258"/>
                <a:gd name="T9" fmla="*/ 99 h 185"/>
                <a:gd name="T10" fmla="*/ 16 w 258"/>
                <a:gd name="T11" fmla="*/ 47 h 185"/>
                <a:gd name="T12" fmla="*/ 70 w 258"/>
                <a:gd name="T13" fmla="*/ 53 h 185"/>
                <a:gd name="T14" fmla="*/ 102 w 258"/>
                <a:gd name="T15" fmla="*/ 86 h 185"/>
                <a:gd name="T16" fmla="*/ 127 w 258"/>
                <a:gd name="T17" fmla="*/ 85 h 185"/>
                <a:gd name="T18" fmla="*/ 196 w 258"/>
                <a:gd name="T19" fmla="*/ 16 h 185"/>
                <a:gd name="T20" fmla="*/ 232 w 258"/>
                <a:gd name="T21" fmla="*/ 9 h 185"/>
                <a:gd name="T22" fmla="*/ 258 w 258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185">
                  <a:moveTo>
                    <a:pt x="258" y="37"/>
                  </a:moveTo>
                  <a:cubicBezTo>
                    <a:pt x="251" y="49"/>
                    <a:pt x="248" y="58"/>
                    <a:pt x="242" y="65"/>
                  </a:cubicBezTo>
                  <a:cubicBezTo>
                    <a:pt x="212" y="96"/>
                    <a:pt x="181" y="128"/>
                    <a:pt x="150" y="159"/>
                  </a:cubicBezTo>
                  <a:cubicBezTo>
                    <a:pt x="122" y="185"/>
                    <a:pt x="107" y="185"/>
                    <a:pt x="80" y="159"/>
                  </a:cubicBezTo>
                  <a:cubicBezTo>
                    <a:pt x="60" y="139"/>
                    <a:pt x="40" y="119"/>
                    <a:pt x="21" y="99"/>
                  </a:cubicBezTo>
                  <a:cubicBezTo>
                    <a:pt x="1" y="78"/>
                    <a:pt x="0" y="63"/>
                    <a:pt x="16" y="47"/>
                  </a:cubicBezTo>
                  <a:cubicBezTo>
                    <a:pt x="31" y="32"/>
                    <a:pt x="50" y="33"/>
                    <a:pt x="70" y="53"/>
                  </a:cubicBezTo>
                  <a:cubicBezTo>
                    <a:pt x="81" y="64"/>
                    <a:pt x="92" y="74"/>
                    <a:pt x="102" y="86"/>
                  </a:cubicBezTo>
                  <a:cubicBezTo>
                    <a:pt x="111" y="95"/>
                    <a:pt x="118" y="94"/>
                    <a:pt x="127" y="85"/>
                  </a:cubicBezTo>
                  <a:cubicBezTo>
                    <a:pt x="150" y="62"/>
                    <a:pt x="173" y="39"/>
                    <a:pt x="196" y="16"/>
                  </a:cubicBezTo>
                  <a:cubicBezTo>
                    <a:pt x="206" y="6"/>
                    <a:pt x="219" y="0"/>
                    <a:pt x="232" y="9"/>
                  </a:cubicBezTo>
                  <a:cubicBezTo>
                    <a:pt x="242" y="16"/>
                    <a:pt x="249" y="27"/>
                    <a:pt x="25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724" y="2191"/>
              <a:ext cx="238" cy="171"/>
            </a:xfrm>
            <a:custGeom>
              <a:avLst/>
              <a:gdLst>
                <a:gd name="T0" fmla="*/ 257 w 257"/>
                <a:gd name="T1" fmla="*/ 37 h 185"/>
                <a:gd name="T2" fmla="*/ 243 w 257"/>
                <a:gd name="T3" fmla="*/ 62 h 185"/>
                <a:gd name="T4" fmla="*/ 148 w 257"/>
                <a:gd name="T5" fmla="*/ 159 h 185"/>
                <a:gd name="T6" fmla="*/ 78 w 257"/>
                <a:gd name="T7" fmla="*/ 158 h 185"/>
                <a:gd name="T8" fmla="*/ 17 w 257"/>
                <a:gd name="T9" fmla="*/ 95 h 185"/>
                <a:gd name="T10" fmla="*/ 16 w 257"/>
                <a:gd name="T11" fmla="*/ 46 h 185"/>
                <a:gd name="T12" fmla="*/ 65 w 257"/>
                <a:gd name="T13" fmla="*/ 49 h 185"/>
                <a:gd name="T14" fmla="*/ 100 w 257"/>
                <a:gd name="T15" fmla="*/ 84 h 185"/>
                <a:gd name="T16" fmla="*/ 126 w 257"/>
                <a:gd name="T17" fmla="*/ 84 h 185"/>
                <a:gd name="T18" fmla="*/ 196 w 257"/>
                <a:gd name="T19" fmla="*/ 15 h 185"/>
                <a:gd name="T20" fmla="*/ 232 w 257"/>
                <a:gd name="T21" fmla="*/ 9 h 185"/>
                <a:gd name="T22" fmla="*/ 257 w 257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85">
                  <a:moveTo>
                    <a:pt x="257" y="37"/>
                  </a:moveTo>
                  <a:cubicBezTo>
                    <a:pt x="251" y="48"/>
                    <a:pt x="248" y="56"/>
                    <a:pt x="243" y="62"/>
                  </a:cubicBezTo>
                  <a:cubicBezTo>
                    <a:pt x="212" y="94"/>
                    <a:pt x="181" y="127"/>
                    <a:pt x="148" y="159"/>
                  </a:cubicBezTo>
                  <a:cubicBezTo>
                    <a:pt x="121" y="185"/>
                    <a:pt x="106" y="184"/>
                    <a:pt x="78" y="158"/>
                  </a:cubicBezTo>
                  <a:cubicBezTo>
                    <a:pt x="57" y="138"/>
                    <a:pt x="37" y="116"/>
                    <a:pt x="17" y="95"/>
                  </a:cubicBezTo>
                  <a:cubicBezTo>
                    <a:pt x="0" y="77"/>
                    <a:pt x="0" y="61"/>
                    <a:pt x="16" y="46"/>
                  </a:cubicBezTo>
                  <a:cubicBezTo>
                    <a:pt x="30" y="32"/>
                    <a:pt x="48" y="33"/>
                    <a:pt x="65" y="49"/>
                  </a:cubicBezTo>
                  <a:cubicBezTo>
                    <a:pt x="77" y="60"/>
                    <a:pt x="89" y="72"/>
                    <a:pt x="100" y="84"/>
                  </a:cubicBezTo>
                  <a:cubicBezTo>
                    <a:pt x="110" y="95"/>
                    <a:pt x="117" y="94"/>
                    <a:pt x="126" y="84"/>
                  </a:cubicBezTo>
                  <a:cubicBezTo>
                    <a:pt x="149" y="60"/>
                    <a:pt x="172" y="37"/>
                    <a:pt x="196" y="15"/>
                  </a:cubicBezTo>
                  <a:cubicBezTo>
                    <a:pt x="206" y="5"/>
                    <a:pt x="220" y="0"/>
                    <a:pt x="232" y="9"/>
                  </a:cubicBezTo>
                  <a:cubicBezTo>
                    <a:pt x="242" y="16"/>
                    <a:pt x="248" y="27"/>
                    <a:pt x="25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954" y="3080"/>
              <a:ext cx="162" cy="150"/>
            </a:xfrm>
            <a:custGeom>
              <a:avLst/>
              <a:gdLst>
                <a:gd name="T0" fmla="*/ 86 w 175"/>
                <a:gd name="T1" fmla="*/ 0 h 162"/>
                <a:gd name="T2" fmla="*/ 174 w 175"/>
                <a:gd name="T3" fmla="*/ 116 h 162"/>
                <a:gd name="T4" fmla="*/ 162 w 175"/>
                <a:gd name="T5" fmla="*/ 132 h 162"/>
                <a:gd name="T6" fmla="*/ 33 w 175"/>
                <a:gd name="T7" fmla="*/ 158 h 162"/>
                <a:gd name="T8" fmla="*/ 10 w 175"/>
                <a:gd name="T9" fmla="*/ 130 h 162"/>
                <a:gd name="T10" fmla="*/ 86 w 175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62">
                  <a:moveTo>
                    <a:pt x="86" y="0"/>
                  </a:moveTo>
                  <a:cubicBezTo>
                    <a:pt x="134" y="27"/>
                    <a:pt x="161" y="67"/>
                    <a:pt x="174" y="116"/>
                  </a:cubicBezTo>
                  <a:cubicBezTo>
                    <a:pt x="175" y="120"/>
                    <a:pt x="167" y="131"/>
                    <a:pt x="162" y="132"/>
                  </a:cubicBezTo>
                  <a:cubicBezTo>
                    <a:pt x="119" y="141"/>
                    <a:pt x="76" y="150"/>
                    <a:pt x="33" y="158"/>
                  </a:cubicBezTo>
                  <a:cubicBezTo>
                    <a:pt x="11" y="162"/>
                    <a:pt x="0" y="148"/>
                    <a:pt x="10" y="130"/>
                  </a:cubicBezTo>
                  <a:cubicBezTo>
                    <a:pt x="34" y="87"/>
                    <a:pt x="60" y="4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GrpSpPr>
            <a:grpSpLocks noChangeAspect="1"/>
          </p:cNvGrpSpPr>
          <p:nvPr/>
        </p:nvGrpSpPr>
        <p:grpSpPr bwMode="auto">
          <a:xfrm>
            <a:off x="142451" y="5300485"/>
            <a:ext cx="1300074" cy="1552114"/>
            <a:chOff x="949" y="2780"/>
            <a:chExt cx="913" cy="1090"/>
          </a:xfrm>
          <a:solidFill>
            <a:schemeClr val="bg2">
              <a:lumMod val="25000"/>
            </a:schemeClr>
          </a:solidFill>
        </p:grpSpPr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>
              <a:spLocks noEditPoints="1"/>
            </p:cNvSpPr>
            <p:nvPr/>
          </p:nvSpPr>
          <p:spPr bwMode="auto">
            <a:xfrm>
              <a:off x="949" y="2780"/>
              <a:ext cx="913" cy="1090"/>
            </a:xfrm>
            <a:custGeom>
              <a:avLst/>
              <a:gdLst>
                <a:gd name="T0" fmla="*/ 908 w 1720"/>
                <a:gd name="T1" fmla="*/ 1624 h 2053"/>
                <a:gd name="T2" fmla="*/ 908 w 1720"/>
                <a:gd name="T3" fmla="*/ 1788 h 2053"/>
                <a:gd name="T4" fmla="*/ 814 w 1720"/>
                <a:gd name="T5" fmla="*/ 1788 h 2053"/>
                <a:gd name="T6" fmla="*/ 814 w 1720"/>
                <a:gd name="T7" fmla="*/ 1619 h 2053"/>
                <a:gd name="T8" fmla="*/ 797 w 1720"/>
                <a:gd name="T9" fmla="*/ 1636 h 2053"/>
                <a:gd name="T10" fmla="*/ 535 w 1720"/>
                <a:gd name="T11" fmla="*/ 1917 h 2053"/>
                <a:gd name="T12" fmla="*/ 528 w 1720"/>
                <a:gd name="T13" fmla="*/ 1941 h 2053"/>
                <a:gd name="T14" fmla="*/ 485 w 1720"/>
                <a:gd name="T15" fmla="*/ 2036 h 2053"/>
                <a:gd name="T16" fmla="*/ 386 w 1720"/>
                <a:gd name="T17" fmla="*/ 2021 h 2053"/>
                <a:gd name="T18" fmla="*/ 370 w 1720"/>
                <a:gd name="T19" fmla="*/ 1925 h 2053"/>
                <a:gd name="T20" fmla="*/ 462 w 1720"/>
                <a:gd name="T21" fmla="*/ 1880 h 2053"/>
                <a:gd name="T22" fmla="*/ 482 w 1720"/>
                <a:gd name="T23" fmla="*/ 1873 h 2053"/>
                <a:gd name="T24" fmla="*/ 804 w 1720"/>
                <a:gd name="T25" fmla="*/ 1527 h 2053"/>
                <a:gd name="T26" fmla="*/ 813 w 1720"/>
                <a:gd name="T27" fmla="*/ 1509 h 2053"/>
                <a:gd name="T28" fmla="*/ 814 w 1720"/>
                <a:gd name="T29" fmla="*/ 1261 h 2053"/>
                <a:gd name="T30" fmla="*/ 788 w 1720"/>
                <a:gd name="T31" fmla="*/ 1261 h 2053"/>
                <a:gd name="T32" fmla="*/ 58 w 1720"/>
                <a:gd name="T33" fmla="*/ 1261 h 2053"/>
                <a:gd name="T34" fmla="*/ 10 w 1720"/>
                <a:gd name="T35" fmla="*/ 1203 h 2053"/>
                <a:gd name="T36" fmla="*/ 61 w 1720"/>
                <a:gd name="T37" fmla="*/ 1173 h 2053"/>
                <a:gd name="T38" fmla="*/ 61 w 1720"/>
                <a:gd name="T39" fmla="*/ 143 h 2053"/>
                <a:gd name="T40" fmla="*/ 46 w 1720"/>
                <a:gd name="T41" fmla="*/ 141 h 2053"/>
                <a:gd name="T42" fmla="*/ 8 w 1720"/>
                <a:gd name="T43" fmla="*/ 100 h 2053"/>
                <a:gd name="T44" fmla="*/ 48 w 1720"/>
                <a:gd name="T45" fmla="*/ 63 h 2053"/>
                <a:gd name="T46" fmla="*/ 98 w 1720"/>
                <a:gd name="T47" fmla="*/ 63 h 2053"/>
                <a:gd name="T48" fmla="*/ 790 w 1720"/>
                <a:gd name="T49" fmla="*/ 63 h 2053"/>
                <a:gd name="T50" fmla="*/ 813 w 1720"/>
                <a:gd name="T51" fmla="*/ 63 h 2053"/>
                <a:gd name="T52" fmla="*/ 813 w 1720"/>
                <a:gd name="T53" fmla="*/ 0 h 2053"/>
                <a:gd name="T54" fmla="*/ 907 w 1720"/>
                <a:gd name="T55" fmla="*/ 0 h 2053"/>
                <a:gd name="T56" fmla="*/ 907 w 1720"/>
                <a:gd name="T57" fmla="*/ 63 h 2053"/>
                <a:gd name="T58" fmla="*/ 934 w 1720"/>
                <a:gd name="T59" fmla="*/ 63 h 2053"/>
                <a:gd name="T60" fmla="*/ 1666 w 1720"/>
                <a:gd name="T61" fmla="*/ 63 h 2053"/>
                <a:gd name="T62" fmla="*/ 1713 w 1720"/>
                <a:gd name="T63" fmla="*/ 113 h 2053"/>
                <a:gd name="T64" fmla="*/ 1662 w 1720"/>
                <a:gd name="T65" fmla="*/ 142 h 2053"/>
                <a:gd name="T66" fmla="*/ 1662 w 1720"/>
                <a:gd name="T67" fmla="*/ 1174 h 2053"/>
                <a:gd name="T68" fmla="*/ 1674 w 1720"/>
                <a:gd name="T69" fmla="*/ 1175 h 2053"/>
                <a:gd name="T70" fmla="*/ 1714 w 1720"/>
                <a:gd name="T71" fmla="*/ 1221 h 2053"/>
                <a:gd name="T72" fmla="*/ 1670 w 1720"/>
                <a:gd name="T73" fmla="*/ 1261 h 2053"/>
                <a:gd name="T74" fmla="*/ 1524 w 1720"/>
                <a:gd name="T75" fmla="*/ 1261 h 2053"/>
                <a:gd name="T76" fmla="*/ 930 w 1720"/>
                <a:gd name="T77" fmla="*/ 1261 h 2053"/>
                <a:gd name="T78" fmla="*/ 908 w 1720"/>
                <a:gd name="T79" fmla="*/ 1261 h 2053"/>
                <a:gd name="T80" fmla="*/ 908 w 1720"/>
                <a:gd name="T81" fmla="*/ 1284 h 2053"/>
                <a:gd name="T82" fmla="*/ 909 w 1720"/>
                <a:gd name="T83" fmla="*/ 1500 h 2053"/>
                <a:gd name="T84" fmla="*/ 920 w 1720"/>
                <a:gd name="T85" fmla="*/ 1530 h 2053"/>
                <a:gd name="T86" fmla="*/ 1237 w 1720"/>
                <a:gd name="T87" fmla="*/ 1871 h 2053"/>
                <a:gd name="T88" fmla="*/ 1263 w 1720"/>
                <a:gd name="T89" fmla="*/ 1880 h 2053"/>
                <a:gd name="T90" fmla="*/ 1350 w 1720"/>
                <a:gd name="T91" fmla="*/ 1926 h 2053"/>
                <a:gd name="T92" fmla="*/ 1332 w 1720"/>
                <a:gd name="T93" fmla="*/ 2024 h 2053"/>
                <a:gd name="T94" fmla="*/ 1235 w 1720"/>
                <a:gd name="T95" fmla="*/ 2034 h 2053"/>
                <a:gd name="T96" fmla="*/ 1194 w 1720"/>
                <a:gd name="T97" fmla="*/ 1946 h 2053"/>
                <a:gd name="T98" fmla="*/ 1185 w 1720"/>
                <a:gd name="T99" fmla="*/ 1914 h 2053"/>
                <a:gd name="T100" fmla="*/ 927 w 1720"/>
                <a:gd name="T101" fmla="*/ 1638 h 2053"/>
                <a:gd name="T102" fmla="*/ 914 w 1720"/>
                <a:gd name="T103" fmla="*/ 1621 h 2053"/>
                <a:gd name="T104" fmla="*/ 908 w 1720"/>
                <a:gd name="T105" fmla="*/ 1624 h 2053"/>
                <a:gd name="T106" fmla="*/ 117 w 1720"/>
                <a:gd name="T107" fmla="*/ 1177 h 2053"/>
                <a:gd name="T108" fmla="*/ 1604 w 1720"/>
                <a:gd name="T109" fmla="*/ 1177 h 2053"/>
                <a:gd name="T110" fmla="*/ 1604 w 1720"/>
                <a:gd name="T111" fmla="*/ 131 h 2053"/>
                <a:gd name="T112" fmla="*/ 117 w 1720"/>
                <a:gd name="T113" fmla="*/ 131 h 2053"/>
                <a:gd name="T114" fmla="*/ 117 w 1720"/>
                <a:gd name="T115" fmla="*/ 1177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0" h="2053">
                  <a:moveTo>
                    <a:pt x="908" y="1624"/>
                  </a:moveTo>
                  <a:cubicBezTo>
                    <a:pt x="908" y="1678"/>
                    <a:pt x="908" y="1732"/>
                    <a:pt x="908" y="1788"/>
                  </a:cubicBezTo>
                  <a:cubicBezTo>
                    <a:pt x="877" y="1788"/>
                    <a:pt x="847" y="1788"/>
                    <a:pt x="814" y="1788"/>
                  </a:cubicBezTo>
                  <a:cubicBezTo>
                    <a:pt x="814" y="1733"/>
                    <a:pt x="814" y="1679"/>
                    <a:pt x="814" y="1619"/>
                  </a:cubicBezTo>
                  <a:cubicBezTo>
                    <a:pt x="806" y="1627"/>
                    <a:pt x="801" y="1631"/>
                    <a:pt x="797" y="1636"/>
                  </a:cubicBezTo>
                  <a:cubicBezTo>
                    <a:pt x="709" y="1729"/>
                    <a:pt x="622" y="1823"/>
                    <a:pt x="535" y="1917"/>
                  </a:cubicBezTo>
                  <a:cubicBezTo>
                    <a:pt x="530" y="1923"/>
                    <a:pt x="526" y="1933"/>
                    <a:pt x="528" y="1941"/>
                  </a:cubicBezTo>
                  <a:cubicBezTo>
                    <a:pt x="534" y="1979"/>
                    <a:pt x="517" y="2019"/>
                    <a:pt x="485" y="2036"/>
                  </a:cubicBezTo>
                  <a:cubicBezTo>
                    <a:pt x="454" y="2053"/>
                    <a:pt x="413" y="2046"/>
                    <a:pt x="386" y="2021"/>
                  </a:cubicBezTo>
                  <a:cubicBezTo>
                    <a:pt x="361" y="1997"/>
                    <a:pt x="354" y="1958"/>
                    <a:pt x="370" y="1925"/>
                  </a:cubicBezTo>
                  <a:cubicBezTo>
                    <a:pt x="387" y="1891"/>
                    <a:pt x="422" y="1875"/>
                    <a:pt x="462" y="1880"/>
                  </a:cubicBezTo>
                  <a:cubicBezTo>
                    <a:pt x="469" y="1881"/>
                    <a:pt x="478" y="1878"/>
                    <a:pt x="482" y="1873"/>
                  </a:cubicBezTo>
                  <a:cubicBezTo>
                    <a:pt x="590" y="1758"/>
                    <a:pt x="697" y="1643"/>
                    <a:pt x="804" y="1527"/>
                  </a:cubicBezTo>
                  <a:cubicBezTo>
                    <a:pt x="809" y="1522"/>
                    <a:pt x="813" y="1515"/>
                    <a:pt x="813" y="1509"/>
                  </a:cubicBezTo>
                  <a:cubicBezTo>
                    <a:pt x="814" y="1427"/>
                    <a:pt x="814" y="1346"/>
                    <a:pt x="814" y="1261"/>
                  </a:cubicBezTo>
                  <a:cubicBezTo>
                    <a:pt x="805" y="1261"/>
                    <a:pt x="796" y="1261"/>
                    <a:pt x="788" y="1261"/>
                  </a:cubicBezTo>
                  <a:cubicBezTo>
                    <a:pt x="545" y="1261"/>
                    <a:pt x="301" y="1261"/>
                    <a:pt x="58" y="1261"/>
                  </a:cubicBezTo>
                  <a:cubicBezTo>
                    <a:pt x="21" y="1261"/>
                    <a:pt x="0" y="1235"/>
                    <a:pt x="10" y="1203"/>
                  </a:cubicBezTo>
                  <a:cubicBezTo>
                    <a:pt x="16" y="1185"/>
                    <a:pt x="30" y="1177"/>
                    <a:pt x="61" y="1173"/>
                  </a:cubicBezTo>
                  <a:cubicBezTo>
                    <a:pt x="61" y="830"/>
                    <a:pt x="61" y="487"/>
                    <a:pt x="61" y="143"/>
                  </a:cubicBezTo>
                  <a:cubicBezTo>
                    <a:pt x="56" y="142"/>
                    <a:pt x="51" y="142"/>
                    <a:pt x="46" y="141"/>
                  </a:cubicBezTo>
                  <a:cubicBezTo>
                    <a:pt x="21" y="138"/>
                    <a:pt x="7" y="122"/>
                    <a:pt x="8" y="100"/>
                  </a:cubicBezTo>
                  <a:cubicBezTo>
                    <a:pt x="9" y="79"/>
                    <a:pt x="24" y="64"/>
                    <a:pt x="48" y="63"/>
                  </a:cubicBezTo>
                  <a:cubicBezTo>
                    <a:pt x="64" y="62"/>
                    <a:pt x="81" y="63"/>
                    <a:pt x="98" y="63"/>
                  </a:cubicBezTo>
                  <a:cubicBezTo>
                    <a:pt x="328" y="63"/>
                    <a:pt x="559" y="63"/>
                    <a:pt x="790" y="63"/>
                  </a:cubicBezTo>
                  <a:cubicBezTo>
                    <a:pt x="797" y="63"/>
                    <a:pt x="804" y="63"/>
                    <a:pt x="813" y="63"/>
                  </a:cubicBezTo>
                  <a:cubicBezTo>
                    <a:pt x="813" y="41"/>
                    <a:pt x="813" y="22"/>
                    <a:pt x="813" y="0"/>
                  </a:cubicBezTo>
                  <a:cubicBezTo>
                    <a:pt x="845" y="0"/>
                    <a:pt x="875" y="0"/>
                    <a:pt x="907" y="0"/>
                  </a:cubicBezTo>
                  <a:cubicBezTo>
                    <a:pt x="907" y="20"/>
                    <a:pt x="907" y="40"/>
                    <a:pt x="907" y="63"/>
                  </a:cubicBezTo>
                  <a:cubicBezTo>
                    <a:pt x="917" y="63"/>
                    <a:pt x="926" y="63"/>
                    <a:pt x="934" y="63"/>
                  </a:cubicBezTo>
                  <a:cubicBezTo>
                    <a:pt x="1178" y="63"/>
                    <a:pt x="1422" y="63"/>
                    <a:pt x="1666" y="63"/>
                  </a:cubicBezTo>
                  <a:cubicBezTo>
                    <a:pt x="1701" y="63"/>
                    <a:pt x="1720" y="84"/>
                    <a:pt x="1713" y="113"/>
                  </a:cubicBezTo>
                  <a:cubicBezTo>
                    <a:pt x="1708" y="131"/>
                    <a:pt x="1694" y="139"/>
                    <a:pt x="1662" y="142"/>
                  </a:cubicBezTo>
                  <a:cubicBezTo>
                    <a:pt x="1662" y="486"/>
                    <a:pt x="1662" y="829"/>
                    <a:pt x="1662" y="1174"/>
                  </a:cubicBezTo>
                  <a:cubicBezTo>
                    <a:pt x="1666" y="1174"/>
                    <a:pt x="1670" y="1174"/>
                    <a:pt x="1674" y="1175"/>
                  </a:cubicBezTo>
                  <a:cubicBezTo>
                    <a:pt x="1699" y="1178"/>
                    <a:pt x="1715" y="1196"/>
                    <a:pt x="1714" y="1221"/>
                  </a:cubicBezTo>
                  <a:cubicBezTo>
                    <a:pt x="1713" y="1244"/>
                    <a:pt x="1695" y="1261"/>
                    <a:pt x="1670" y="1261"/>
                  </a:cubicBezTo>
                  <a:cubicBezTo>
                    <a:pt x="1622" y="1262"/>
                    <a:pt x="1573" y="1261"/>
                    <a:pt x="1524" y="1261"/>
                  </a:cubicBezTo>
                  <a:cubicBezTo>
                    <a:pt x="1326" y="1261"/>
                    <a:pt x="1128" y="1261"/>
                    <a:pt x="930" y="1261"/>
                  </a:cubicBezTo>
                  <a:cubicBezTo>
                    <a:pt x="924" y="1261"/>
                    <a:pt x="917" y="1261"/>
                    <a:pt x="908" y="1261"/>
                  </a:cubicBezTo>
                  <a:cubicBezTo>
                    <a:pt x="908" y="1270"/>
                    <a:pt x="908" y="1277"/>
                    <a:pt x="908" y="1284"/>
                  </a:cubicBezTo>
                  <a:cubicBezTo>
                    <a:pt x="908" y="1356"/>
                    <a:pt x="908" y="1428"/>
                    <a:pt x="909" y="1500"/>
                  </a:cubicBezTo>
                  <a:cubicBezTo>
                    <a:pt x="909" y="1510"/>
                    <a:pt x="914" y="1522"/>
                    <a:pt x="920" y="1530"/>
                  </a:cubicBezTo>
                  <a:cubicBezTo>
                    <a:pt x="1026" y="1644"/>
                    <a:pt x="1132" y="1758"/>
                    <a:pt x="1237" y="1871"/>
                  </a:cubicBezTo>
                  <a:cubicBezTo>
                    <a:pt x="1245" y="1880"/>
                    <a:pt x="1251" y="1882"/>
                    <a:pt x="1263" y="1880"/>
                  </a:cubicBezTo>
                  <a:cubicBezTo>
                    <a:pt x="1298" y="1873"/>
                    <a:pt x="1334" y="1893"/>
                    <a:pt x="1350" y="1926"/>
                  </a:cubicBezTo>
                  <a:cubicBezTo>
                    <a:pt x="1367" y="1961"/>
                    <a:pt x="1361" y="1997"/>
                    <a:pt x="1332" y="2024"/>
                  </a:cubicBezTo>
                  <a:cubicBezTo>
                    <a:pt x="1306" y="2049"/>
                    <a:pt x="1269" y="2053"/>
                    <a:pt x="1235" y="2034"/>
                  </a:cubicBezTo>
                  <a:cubicBezTo>
                    <a:pt x="1201" y="2015"/>
                    <a:pt x="1185" y="1983"/>
                    <a:pt x="1194" y="1946"/>
                  </a:cubicBezTo>
                  <a:cubicBezTo>
                    <a:pt x="1197" y="1932"/>
                    <a:pt x="1194" y="1924"/>
                    <a:pt x="1185" y="1914"/>
                  </a:cubicBezTo>
                  <a:cubicBezTo>
                    <a:pt x="1099" y="1822"/>
                    <a:pt x="1013" y="1730"/>
                    <a:pt x="927" y="1638"/>
                  </a:cubicBezTo>
                  <a:cubicBezTo>
                    <a:pt x="923" y="1632"/>
                    <a:pt x="919" y="1626"/>
                    <a:pt x="914" y="1621"/>
                  </a:cubicBezTo>
                  <a:cubicBezTo>
                    <a:pt x="912" y="1622"/>
                    <a:pt x="910" y="1623"/>
                    <a:pt x="908" y="1624"/>
                  </a:cubicBezTo>
                  <a:close/>
                  <a:moveTo>
                    <a:pt x="117" y="1177"/>
                  </a:moveTo>
                  <a:cubicBezTo>
                    <a:pt x="614" y="1177"/>
                    <a:pt x="1109" y="1177"/>
                    <a:pt x="1604" y="1177"/>
                  </a:cubicBezTo>
                  <a:cubicBezTo>
                    <a:pt x="1604" y="827"/>
                    <a:pt x="1604" y="479"/>
                    <a:pt x="1604" y="131"/>
                  </a:cubicBezTo>
                  <a:cubicBezTo>
                    <a:pt x="1108" y="131"/>
                    <a:pt x="613" y="131"/>
                    <a:pt x="117" y="131"/>
                  </a:cubicBezTo>
                  <a:cubicBezTo>
                    <a:pt x="117" y="480"/>
                    <a:pt x="117" y="828"/>
                    <a:pt x="117" y="1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>
              <a:spLocks noEditPoints="1"/>
            </p:cNvSpPr>
            <p:nvPr/>
          </p:nvSpPr>
          <p:spPr bwMode="auto">
            <a:xfrm>
              <a:off x="1048" y="2907"/>
              <a:ext cx="716" cy="444"/>
            </a:xfrm>
            <a:custGeom>
              <a:avLst/>
              <a:gdLst>
                <a:gd name="T0" fmla="*/ 976 w 1349"/>
                <a:gd name="T1" fmla="*/ 1 h 835"/>
                <a:gd name="T2" fmla="*/ 1054 w 1349"/>
                <a:gd name="T3" fmla="*/ 102 h 835"/>
                <a:gd name="T4" fmla="*/ 1063 w 1349"/>
                <a:gd name="T5" fmla="*/ 139 h 835"/>
                <a:gd name="T6" fmla="*/ 1208 w 1349"/>
                <a:gd name="T7" fmla="*/ 285 h 835"/>
                <a:gd name="T8" fmla="*/ 1235 w 1349"/>
                <a:gd name="T9" fmla="*/ 292 h 835"/>
                <a:gd name="T10" fmla="*/ 1340 w 1349"/>
                <a:gd name="T11" fmla="*/ 357 h 835"/>
                <a:gd name="T12" fmla="*/ 1268 w 1349"/>
                <a:gd name="T13" fmla="*/ 452 h 835"/>
                <a:gd name="T14" fmla="*/ 1180 w 1349"/>
                <a:gd name="T15" fmla="*/ 351 h 835"/>
                <a:gd name="T16" fmla="*/ 1170 w 1349"/>
                <a:gd name="T17" fmla="*/ 313 h 835"/>
                <a:gd name="T18" fmla="*/ 1029 w 1349"/>
                <a:gd name="T19" fmla="*/ 170 h 835"/>
                <a:gd name="T20" fmla="*/ 996 w 1349"/>
                <a:gd name="T21" fmla="*/ 161 h 835"/>
                <a:gd name="T22" fmla="*/ 971 w 1349"/>
                <a:gd name="T23" fmla="*/ 164 h 835"/>
                <a:gd name="T24" fmla="*/ 932 w 1349"/>
                <a:gd name="T25" fmla="*/ 183 h 835"/>
                <a:gd name="T26" fmla="*/ 791 w 1349"/>
                <a:gd name="T27" fmla="*/ 383 h 835"/>
                <a:gd name="T28" fmla="*/ 788 w 1349"/>
                <a:gd name="T29" fmla="*/ 414 h 835"/>
                <a:gd name="T30" fmla="*/ 743 w 1349"/>
                <a:gd name="T31" fmla="*/ 527 h 835"/>
                <a:gd name="T32" fmla="*/ 636 w 1349"/>
                <a:gd name="T33" fmla="*/ 472 h 835"/>
                <a:gd name="T34" fmla="*/ 616 w 1349"/>
                <a:gd name="T35" fmla="*/ 451 h 835"/>
                <a:gd name="T36" fmla="*/ 499 w 1349"/>
                <a:gd name="T37" fmla="*/ 425 h 835"/>
                <a:gd name="T38" fmla="*/ 480 w 1349"/>
                <a:gd name="T39" fmla="*/ 430 h 835"/>
                <a:gd name="T40" fmla="*/ 381 w 1349"/>
                <a:gd name="T41" fmla="*/ 456 h 835"/>
                <a:gd name="T42" fmla="*/ 362 w 1349"/>
                <a:gd name="T43" fmla="*/ 461 h 835"/>
                <a:gd name="T44" fmla="*/ 169 w 1349"/>
                <a:gd name="T45" fmla="*/ 691 h 835"/>
                <a:gd name="T46" fmla="*/ 168 w 1349"/>
                <a:gd name="T47" fmla="*/ 718 h 835"/>
                <a:gd name="T48" fmla="*/ 142 w 1349"/>
                <a:gd name="T49" fmla="*/ 811 h 835"/>
                <a:gd name="T50" fmla="*/ 49 w 1349"/>
                <a:gd name="T51" fmla="*/ 817 h 835"/>
                <a:gd name="T52" fmla="*/ 15 w 1349"/>
                <a:gd name="T53" fmla="*/ 716 h 835"/>
                <a:gd name="T54" fmla="*/ 107 w 1349"/>
                <a:gd name="T55" fmla="*/ 667 h 835"/>
                <a:gd name="T56" fmla="*/ 135 w 1349"/>
                <a:gd name="T57" fmla="*/ 658 h 835"/>
                <a:gd name="T58" fmla="*/ 324 w 1349"/>
                <a:gd name="T59" fmla="*/ 433 h 835"/>
                <a:gd name="T60" fmla="*/ 334 w 1349"/>
                <a:gd name="T61" fmla="*/ 395 h 835"/>
                <a:gd name="T62" fmla="*/ 396 w 1349"/>
                <a:gd name="T63" fmla="*/ 300 h 835"/>
                <a:gd name="T64" fmla="*/ 492 w 1349"/>
                <a:gd name="T65" fmla="*/ 356 h 835"/>
                <a:gd name="T66" fmla="*/ 519 w 1349"/>
                <a:gd name="T67" fmla="*/ 381 h 835"/>
                <a:gd name="T68" fmla="*/ 626 w 1349"/>
                <a:gd name="T69" fmla="*/ 406 h 835"/>
                <a:gd name="T70" fmla="*/ 652 w 1349"/>
                <a:gd name="T71" fmla="*/ 398 h 835"/>
                <a:gd name="T72" fmla="*/ 725 w 1349"/>
                <a:gd name="T73" fmla="*/ 369 h 835"/>
                <a:gd name="T74" fmla="*/ 753 w 1349"/>
                <a:gd name="T75" fmla="*/ 356 h 835"/>
                <a:gd name="T76" fmla="*/ 899 w 1349"/>
                <a:gd name="T77" fmla="*/ 149 h 835"/>
                <a:gd name="T78" fmla="*/ 902 w 1349"/>
                <a:gd name="T79" fmla="*/ 118 h 835"/>
                <a:gd name="T80" fmla="*/ 976 w 1349"/>
                <a:gd name="T81" fmla="*/ 1 h 835"/>
                <a:gd name="T82" fmla="*/ 1225 w 1349"/>
                <a:gd name="T83" fmla="*/ 370 h 835"/>
                <a:gd name="T84" fmla="*/ 1260 w 1349"/>
                <a:gd name="T85" fmla="*/ 405 h 835"/>
                <a:gd name="T86" fmla="*/ 1293 w 1349"/>
                <a:gd name="T87" fmla="*/ 370 h 835"/>
                <a:gd name="T88" fmla="*/ 1259 w 1349"/>
                <a:gd name="T89" fmla="*/ 336 h 835"/>
                <a:gd name="T90" fmla="*/ 1225 w 1349"/>
                <a:gd name="T91" fmla="*/ 370 h 835"/>
                <a:gd name="T92" fmla="*/ 381 w 1349"/>
                <a:gd name="T93" fmla="*/ 379 h 835"/>
                <a:gd name="T94" fmla="*/ 415 w 1349"/>
                <a:gd name="T95" fmla="*/ 414 h 835"/>
                <a:gd name="T96" fmla="*/ 449 w 1349"/>
                <a:gd name="T97" fmla="*/ 380 h 835"/>
                <a:gd name="T98" fmla="*/ 415 w 1349"/>
                <a:gd name="T99" fmla="*/ 345 h 835"/>
                <a:gd name="T100" fmla="*/ 381 w 1349"/>
                <a:gd name="T101" fmla="*/ 379 h 835"/>
                <a:gd name="T102" fmla="*/ 91 w 1349"/>
                <a:gd name="T103" fmla="*/ 713 h 835"/>
                <a:gd name="T104" fmla="*/ 57 w 1349"/>
                <a:gd name="T105" fmla="*/ 746 h 835"/>
                <a:gd name="T106" fmla="*/ 92 w 1349"/>
                <a:gd name="T107" fmla="*/ 781 h 835"/>
                <a:gd name="T108" fmla="*/ 125 w 1349"/>
                <a:gd name="T109" fmla="*/ 747 h 835"/>
                <a:gd name="T110" fmla="*/ 91 w 1349"/>
                <a:gd name="T111" fmla="*/ 713 h 835"/>
                <a:gd name="T112" fmla="*/ 681 w 1349"/>
                <a:gd name="T113" fmla="*/ 451 h 835"/>
                <a:gd name="T114" fmla="*/ 714 w 1349"/>
                <a:gd name="T115" fmla="*/ 485 h 835"/>
                <a:gd name="T116" fmla="*/ 749 w 1349"/>
                <a:gd name="T117" fmla="*/ 449 h 835"/>
                <a:gd name="T118" fmla="*/ 714 w 1349"/>
                <a:gd name="T119" fmla="*/ 417 h 835"/>
                <a:gd name="T120" fmla="*/ 681 w 1349"/>
                <a:gd name="T121" fmla="*/ 451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9" h="835">
                  <a:moveTo>
                    <a:pt x="976" y="1"/>
                  </a:moveTo>
                  <a:cubicBezTo>
                    <a:pt x="1029" y="1"/>
                    <a:pt x="1068" y="51"/>
                    <a:pt x="1054" y="102"/>
                  </a:cubicBezTo>
                  <a:cubicBezTo>
                    <a:pt x="1049" y="118"/>
                    <a:pt x="1052" y="128"/>
                    <a:pt x="1063" y="139"/>
                  </a:cubicBezTo>
                  <a:cubicBezTo>
                    <a:pt x="1112" y="187"/>
                    <a:pt x="1160" y="236"/>
                    <a:pt x="1208" y="285"/>
                  </a:cubicBezTo>
                  <a:cubicBezTo>
                    <a:pt x="1216" y="294"/>
                    <a:pt x="1223" y="296"/>
                    <a:pt x="1235" y="292"/>
                  </a:cubicBezTo>
                  <a:cubicBezTo>
                    <a:pt x="1284" y="278"/>
                    <a:pt x="1330" y="307"/>
                    <a:pt x="1340" y="357"/>
                  </a:cubicBezTo>
                  <a:cubicBezTo>
                    <a:pt x="1349" y="401"/>
                    <a:pt x="1316" y="445"/>
                    <a:pt x="1268" y="452"/>
                  </a:cubicBezTo>
                  <a:cubicBezTo>
                    <a:pt x="1214" y="461"/>
                    <a:pt x="1164" y="404"/>
                    <a:pt x="1180" y="351"/>
                  </a:cubicBezTo>
                  <a:cubicBezTo>
                    <a:pt x="1185" y="334"/>
                    <a:pt x="1181" y="324"/>
                    <a:pt x="1170" y="313"/>
                  </a:cubicBezTo>
                  <a:cubicBezTo>
                    <a:pt x="1122" y="266"/>
                    <a:pt x="1076" y="218"/>
                    <a:pt x="1029" y="170"/>
                  </a:cubicBezTo>
                  <a:cubicBezTo>
                    <a:pt x="1019" y="160"/>
                    <a:pt x="1010" y="156"/>
                    <a:pt x="996" y="161"/>
                  </a:cubicBezTo>
                  <a:cubicBezTo>
                    <a:pt x="988" y="164"/>
                    <a:pt x="978" y="167"/>
                    <a:pt x="971" y="164"/>
                  </a:cubicBezTo>
                  <a:cubicBezTo>
                    <a:pt x="951" y="158"/>
                    <a:pt x="942" y="168"/>
                    <a:pt x="932" y="183"/>
                  </a:cubicBezTo>
                  <a:cubicBezTo>
                    <a:pt x="886" y="250"/>
                    <a:pt x="838" y="317"/>
                    <a:pt x="791" y="383"/>
                  </a:cubicBezTo>
                  <a:cubicBezTo>
                    <a:pt x="784" y="394"/>
                    <a:pt x="782" y="402"/>
                    <a:pt x="788" y="414"/>
                  </a:cubicBezTo>
                  <a:cubicBezTo>
                    <a:pt x="810" y="459"/>
                    <a:pt x="789" y="510"/>
                    <a:pt x="743" y="527"/>
                  </a:cubicBezTo>
                  <a:cubicBezTo>
                    <a:pt x="698" y="544"/>
                    <a:pt x="651" y="521"/>
                    <a:pt x="636" y="472"/>
                  </a:cubicBezTo>
                  <a:cubicBezTo>
                    <a:pt x="633" y="461"/>
                    <a:pt x="629" y="454"/>
                    <a:pt x="616" y="451"/>
                  </a:cubicBezTo>
                  <a:cubicBezTo>
                    <a:pt x="577" y="443"/>
                    <a:pt x="538" y="433"/>
                    <a:pt x="499" y="425"/>
                  </a:cubicBezTo>
                  <a:cubicBezTo>
                    <a:pt x="493" y="424"/>
                    <a:pt x="484" y="426"/>
                    <a:pt x="480" y="430"/>
                  </a:cubicBezTo>
                  <a:cubicBezTo>
                    <a:pt x="453" y="461"/>
                    <a:pt x="420" y="469"/>
                    <a:pt x="381" y="456"/>
                  </a:cubicBezTo>
                  <a:cubicBezTo>
                    <a:pt x="376" y="454"/>
                    <a:pt x="366" y="457"/>
                    <a:pt x="362" y="461"/>
                  </a:cubicBezTo>
                  <a:cubicBezTo>
                    <a:pt x="298" y="538"/>
                    <a:pt x="234" y="614"/>
                    <a:pt x="169" y="691"/>
                  </a:cubicBezTo>
                  <a:cubicBezTo>
                    <a:pt x="161" y="700"/>
                    <a:pt x="164" y="708"/>
                    <a:pt x="168" y="718"/>
                  </a:cubicBezTo>
                  <a:cubicBezTo>
                    <a:pt x="180" y="753"/>
                    <a:pt x="171" y="788"/>
                    <a:pt x="142" y="811"/>
                  </a:cubicBezTo>
                  <a:cubicBezTo>
                    <a:pt x="115" y="833"/>
                    <a:pt x="79" y="835"/>
                    <a:pt x="49" y="817"/>
                  </a:cubicBezTo>
                  <a:cubicBezTo>
                    <a:pt x="14" y="796"/>
                    <a:pt x="0" y="754"/>
                    <a:pt x="15" y="716"/>
                  </a:cubicBezTo>
                  <a:cubicBezTo>
                    <a:pt x="29" y="680"/>
                    <a:pt x="69" y="658"/>
                    <a:pt x="107" y="667"/>
                  </a:cubicBezTo>
                  <a:cubicBezTo>
                    <a:pt x="119" y="669"/>
                    <a:pt x="127" y="668"/>
                    <a:pt x="135" y="658"/>
                  </a:cubicBezTo>
                  <a:cubicBezTo>
                    <a:pt x="198" y="583"/>
                    <a:pt x="261" y="508"/>
                    <a:pt x="324" y="433"/>
                  </a:cubicBezTo>
                  <a:cubicBezTo>
                    <a:pt x="334" y="422"/>
                    <a:pt x="338" y="412"/>
                    <a:pt x="334" y="395"/>
                  </a:cubicBezTo>
                  <a:cubicBezTo>
                    <a:pt x="325" y="352"/>
                    <a:pt x="352" y="311"/>
                    <a:pt x="396" y="300"/>
                  </a:cubicBezTo>
                  <a:cubicBezTo>
                    <a:pt x="437" y="290"/>
                    <a:pt x="481" y="314"/>
                    <a:pt x="492" y="356"/>
                  </a:cubicBezTo>
                  <a:cubicBezTo>
                    <a:pt x="497" y="372"/>
                    <a:pt x="505" y="378"/>
                    <a:pt x="519" y="381"/>
                  </a:cubicBezTo>
                  <a:cubicBezTo>
                    <a:pt x="555" y="388"/>
                    <a:pt x="591" y="397"/>
                    <a:pt x="626" y="406"/>
                  </a:cubicBezTo>
                  <a:cubicBezTo>
                    <a:pt x="637" y="408"/>
                    <a:pt x="645" y="407"/>
                    <a:pt x="652" y="398"/>
                  </a:cubicBezTo>
                  <a:cubicBezTo>
                    <a:pt x="671" y="375"/>
                    <a:pt x="696" y="366"/>
                    <a:pt x="725" y="369"/>
                  </a:cubicBezTo>
                  <a:cubicBezTo>
                    <a:pt x="738" y="371"/>
                    <a:pt x="745" y="367"/>
                    <a:pt x="753" y="356"/>
                  </a:cubicBezTo>
                  <a:cubicBezTo>
                    <a:pt x="801" y="286"/>
                    <a:pt x="850" y="217"/>
                    <a:pt x="899" y="149"/>
                  </a:cubicBezTo>
                  <a:cubicBezTo>
                    <a:pt x="907" y="138"/>
                    <a:pt x="908" y="131"/>
                    <a:pt x="902" y="118"/>
                  </a:cubicBezTo>
                  <a:cubicBezTo>
                    <a:pt x="874" y="63"/>
                    <a:pt x="914" y="0"/>
                    <a:pt x="976" y="1"/>
                  </a:cubicBezTo>
                  <a:close/>
                  <a:moveTo>
                    <a:pt x="1225" y="370"/>
                  </a:moveTo>
                  <a:cubicBezTo>
                    <a:pt x="1225" y="390"/>
                    <a:pt x="1239" y="405"/>
                    <a:pt x="1260" y="405"/>
                  </a:cubicBezTo>
                  <a:cubicBezTo>
                    <a:pt x="1279" y="405"/>
                    <a:pt x="1293" y="390"/>
                    <a:pt x="1293" y="370"/>
                  </a:cubicBezTo>
                  <a:cubicBezTo>
                    <a:pt x="1293" y="351"/>
                    <a:pt x="1279" y="336"/>
                    <a:pt x="1259" y="336"/>
                  </a:cubicBezTo>
                  <a:cubicBezTo>
                    <a:pt x="1239" y="336"/>
                    <a:pt x="1225" y="350"/>
                    <a:pt x="1225" y="370"/>
                  </a:cubicBezTo>
                  <a:close/>
                  <a:moveTo>
                    <a:pt x="381" y="379"/>
                  </a:moveTo>
                  <a:cubicBezTo>
                    <a:pt x="381" y="400"/>
                    <a:pt x="394" y="415"/>
                    <a:pt x="415" y="414"/>
                  </a:cubicBezTo>
                  <a:cubicBezTo>
                    <a:pt x="434" y="414"/>
                    <a:pt x="449" y="399"/>
                    <a:pt x="449" y="380"/>
                  </a:cubicBezTo>
                  <a:cubicBezTo>
                    <a:pt x="449" y="361"/>
                    <a:pt x="434" y="346"/>
                    <a:pt x="415" y="345"/>
                  </a:cubicBezTo>
                  <a:cubicBezTo>
                    <a:pt x="396" y="345"/>
                    <a:pt x="381" y="359"/>
                    <a:pt x="381" y="379"/>
                  </a:cubicBezTo>
                  <a:close/>
                  <a:moveTo>
                    <a:pt x="91" y="713"/>
                  </a:moveTo>
                  <a:cubicBezTo>
                    <a:pt x="71" y="713"/>
                    <a:pt x="57" y="727"/>
                    <a:pt x="57" y="746"/>
                  </a:cubicBezTo>
                  <a:cubicBezTo>
                    <a:pt x="57" y="767"/>
                    <a:pt x="71" y="781"/>
                    <a:pt x="92" y="781"/>
                  </a:cubicBezTo>
                  <a:cubicBezTo>
                    <a:pt x="112" y="781"/>
                    <a:pt x="125" y="767"/>
                    <a:pt x="125" y="747"/>
                  </a:cubicBezTo>
                  <a:cubicBezTo>
                    <a:pt x="125" y="727"/>
                    <a:pt x="111" y="713"/>
                    <a:pt x="91" y="713"/>
                  </a:cubicBezTo>
                  <a:close/>
                  <a:moveTo>
                    <a:pt x="681" y="451"/>
                  </a:moveTo>
                  <a:cubicBezTo>
                    <a:pt x="681" y="470"/>
                    <a:pt x="695" y="485"/>
                    <a:pt x="714" y="485"/>
                  </a:cubicBezTo>
                  <a:cubicBezTo>
                    <a:pt x="734" y="485"/>
                    <a:pt x="749" y="470"/>
                    <a:pt x="749" y="449"/>
                  </a:cubicBezTo>
                  <a:cubicBezTo>
                    <a:pt x="748" y="430"/>
                    <a:pt x="734" y="417"/>
                    <a:pt x="714" y="417"/>
                  </a:cubicBezTo>
                  <a:cubicBezTo>
                    <a:pt x="694" y="417"/>
                    <a:pt x="681" y="430"/>
                    <a:pt x="681" y="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250" y="3090"/>
              <a:ext cx="36" cy="38"/>
            </a:xfrm>
            <a:custGeom>
              <a:avLst/>
              <a:gdLst>
                <a:gd name="T0" fmla="*/ 0 w 68"/>
                <a:gd name="T1" fmla="*/ 34 h 70"/>
                <a:gd name="T2" fmla="*/ 34 w 68"/>
                <a:gd name="T3" fmla="*/ 0 h 70"/>
                <a:gd name="T4" fmla="*/ 68 w 68"/>
                <a:gd name="T5" fmla="*/ 35 h 70"/>
                <a:gd name="T6" fmla="*/ 34 w 68"/>
                <a:gd name="T7" fmla="*/ 69 h 70"/>
                <a:gd name="T8" fmla="*/ 0 w 68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0" y="34"/>
                  </a:moveTo>
                  <a:cubicBezTo>
                    <a:pt x="0" y="14"/>
                    <a:pt x="15" y="0"/>
                    <a:pt x="34" y="0"/>
                  </a:cubicBezTo>
                  <a:cubicBezTo>
                    <a:pt x="53" y="1"/>
                    <a:pt x="68" y="16"/>
                    <a:pt x="68" y="35"/>
                  </a:cubicBezTo>
                  <a:cubicBezTo>
                    <a:pt x="68" y="54"/>
                    <a:pt x="53" y="69"/>
                    <a:pt x="34" y="69"/>
                  </a:cubicBezTo>
                  <a:cubicBezTo>
                    <a:pt x="13" y="70"/>
                    <a:pt x="0" y="55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078" y="3286"/>
              <a:ext cx="36" cy="36"/>
            </a:xfrm>
            <a:custGeom>
              <a:avLst/>
              <a:gdLst>
                <a:gd name="T0" fmla="*/ 34 w 68"/>
                <a:gd name="T1" fmla="*/ 0 h 68"/>
                <a:gd name="T2" fmla="*/ 68 w 68"/>
                <a:gd name="T3" fmla="*/ 34 h 68"/>
                <a:gd name="T4" fmla="*/ 35 w 68"/>
                <a:gd name="T5" fmla="*/ 68 h 68"/>
                <a:gd name="T6" fmla="*/ 0 w 68"/>
                <a:gd name="T7" fmla="*/ 33 h 68"/>
                <a:gd name="T8" fmla="*/ 34 w 68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54" y="0"/>
                    <a:pt x="68" y="14"/>
                    <a:pt x="68" y="34"/>
                  </a:cubicBezTo>
                  <a:cubicBezTo>
                    <a:pt x="68" y="54"/>
                    <a:pt x="55" y="68"/>
                    <a:pt x="35" y="68"/>
                  </a:cubicBezTo>
                  <a:cubicBezTo>
                    <a:pt x="14" y="68"/>
                    <a:pt x="0" y="54"/>
                    <a:pt x="0" y="33"/>
                  </a:cubicBezTo>
                  <a:cubicBezTo>
                    <a:pt x="0" y="14"/>
                    <a:pt x="1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  <p:cNvSpPr/>
            <p:nvPr/>
          </p:nvSpPr>
          <p:spPr bwMode="auto">
            <a:xfrm>
              <a:off x="1409" y="3129"/>
              <a:ext cx="37" cy="36"/>
            </a:xfrm>
            <a:custGeom>
              <a:avLst/>
              <a:gdLst>
                <a:gd name="T0" fmla="*/ 0 w 68"/>
                <a:gd name="T1" fmla="*/ 34 h 68"/>
                <a:gd name="T2" fmla="*/ 33 w 68"/>
                <a:gd name="T3" fmla="*/ 0 h 68"/>
                <a:gd name="T4" fmla="*/ 68 w 68"/>
                <a:gd name="T5" fmla="*/ 32 h 68"/>
                <a:gd name="T6" fmla="*/ 33 w 68"/>
                <a:gd name="T7" fmla="*/ 68 h 68"/>
                <a:gd name="T8" fmla="*/ 0 w 68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3"/>
                    <a:pt x="13" y="0"/>
                    <a:pt x="33" y="0"/>
                  </a:cubicBezTo>
                  <a:cubicBezTo>
                    <a:pt x="53" y="0"/>
                    <a:pt x="67" y="13"/>
                    <a:pt x="68" y="32"/>
                  </a:cubicBezTo>
                  <a:cubicBezTo>
                    <a:pt x="68" y="53"/>
                    <a:pt x="53" y="68"/>
                    <a:pt x="33" y="68"/>
                  </a:cubicBezTo>
                  <a:cubicBezTo>
                    <a:pt x="14" y="68"/>
                    <a:pt x="0" y="53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217BE59-BFF3-92E5-00F3-40BD4D4AC2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81" y="828675"/>
            <a:ext cx="5248363" cy="60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E72FBD4-A077-4406-CA48-82882A6D6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24" y="828676"/>
            <a:ext cx="5203377" cy="602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CFF1702-B1AE-110B-D403-22C811911318}"/>
              </a:ext>
            </a:extLst>
          </p:cNvPr>
          <p:cNvSpPr txBox="1"/>
          <p:nvPr/>
        </p:nvSpPr>
        <p:spPr>
          <a:xfrm>
            <a:off x="9155133" y="542669"/>
            <a:ext cx="87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豆包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7D0E3F49-3261-2E6D-594E-7E2FB2745F11}"/>
                  </a:ext>
                </a:extLst>
              </p14:cNvPr>
              <p14:cNvContentPartPr/>
              <p14:nvPr/>
            </p14:nvContentPartPr>
            <p14:xfrm>
              <a:off x="8514912" y="3325015"/>
              <a:ext cx="863640" cy="33804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7D0E3F49-3261-2E6D-594E-7E2FB2745F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505912" y="3316015"/>
                <a:ext cx="88128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82423E98-208D-FA29-77C8-551FC8CBF5A0}"/>
                  </a:ext>
                </a:extLst>
              </p14:cNvPr>
              <p14:cNvContentPartPr/>
              <p14:nvPr/>
            </p14:nvContentPartPr>
            <p14:xfrm>
              <a:off x="8523258" y="3548652"/>
              <a:ext cx="360" cy="3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82423E98-208D-FA29-77C8-551FC8CBF5A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14258" y="35396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B5EC1C1C-FE6E-8BE7-E57F-D72747A7902C}"/>
                  </a:ext>
                </a:extLst>
              </p14:cNvPr>
              <p14:cNvContentPartPr/>
              <p14:nvPr/>
            </p14:nvContentPartPr>
            <p14:xfrm>
              <a:off x="9294738" y="3523092"/>
              <a:ext cx="360" cy="3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B5EC1C1C-FE6E-8BE7-E57F-D72747A7902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86098" y="35144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5F887E-141D-AEBE-92FE-7FE41318D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39DC733E-4396-EDAF-5612-448F50932994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6E9E75BD-B6D2-C911-73A0-628D8E0771C8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FE936AC3-1A34-3B2E-D3E0-FD96D67EF52C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乱序文本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87428863-D5E9-A54C-E6DE-02AC3068011F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5C5E051-AD22-3224-5EAB-17A408DD403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5679" y="1117601"/>
            <a:ext cx="1319022" cy="1408318"/>
            <a:chOff x="1159" y="1566"/>
            <a:chExt cx="1743" cy="1861"/>
          </a:xfrm>
          <a:solidFill>
            <a:schemeClr val="bg2">
              <a:lumMod val="25000"/>
            </a:schemeClr>
          </a:solidFill>
        </p:grpSpPr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0127A3C4-1085-7CF3-5023-087403A3BB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" y="1566"/>
              <a:ext cx="1591" cy="1861"/>
            </a:xfrm>
            <a:custGeom>
              <a:avLst/>
              <a:gdLst>
                <a:gd name="T0" fmla="*/ 51 w 1722"/>
                <a:gd name="T1" fmla="*/ 1742 h 2014"/>
                <a:gd name="T2" fmla="*/ 51 w 1722"/>
                <a:gd name="T3" fmla="*/ 1656 h 2014"/>
                <a:gd name="T4" fmla="*/ 129 w 1722"/>
                <a:gd name="T5" fmla="*/ 1398 h 2014"/>
                <a:gd name="T6" fmla="*/ 2 w 1722"/>
                <a:gd name="T7" fmla="*/ 1355 h 2014"/>
                <a:gd name="T8" fmla="*/ 130 w 1722"/>
                <a:gd name="T9" fmla="*/ 1312 h 2014"/>
                <a:gd name="T10" fmla="*/ 46 w 1722"/>
                <a:gd name="T11" fmla="*/ 1046 h 2014"/>
                <a:gd name="T12" fmla="*/ 45 w 1722"/>
                <a:gd name="T13" fmla="*/ 968 h 2014"/>
                <a:gd name="T14" fmla="*/ 129 w 1722"/>
                <a:gd name="T15" fmla="*/ 702 h 2014"/>
                <a:gd name="T16" fmla="*/ 2 w 1722"/>
                <a:gd name="T17" fmla="*/ 661 h 2014"/>
                <a:gd name="T18" fmla="*/ 130 w 1722"/>
                <a:gd name="T19" fmla="*/ 616 h 2014"/>
                <a:gd name="T20" fmla="*/ 52 w 1722"/>
                <a:gd name="T21" fmla="*/ 358 h 2014"/>
                <a:gd name="T22" fmla="*/ 51 w 1722"/>
                <a:gd name="T23" fmla="*/ 272 h 2014"/>
                <a:gd name="T24" fmla="*/ 131 w 1722"/>
                <a:gd name="T25" fmla="*/ 270 h 2014"/>
                <a:gd name="T26" fmla="*/ 137 w 1722"/>
                <a:gd name="T27" fmla="*/ 145 h 2014"/>
                <a:gd name="T28" fmla="*/ 860 w 1722"/>
                <a:gd name="T29" fmla="*/ 0 h 2014"/>
                <a:gd name="T30" fmla="*/ 1721 w 1722"/>
                <a:gd name="T31" fmla="*/ 200 h 2014"/>
                <a:gd name="T32" fmla="*/ 1704 w 1722"/>
                <a:gd name="T33" fmla="*/ 997 h 2014"/>
                <a:gd name="T34" fmla="*/ 1635 w 1722"/>
                <a:gd name="T35" fmla="*/ 1022 h 2014"/>
                <a:gd name="T36" fmla="*/ 1527 w 1722"/>
                <a:gd name="T37" fmla="*/ 86 h 2014"/>
                <a:gd name="T38" fmla="*/ 506 w 1722"/>
                <a:gd name="T39" fmla="*/ 87 h 2014"/>
                <a:gd name="T40" fmla="*/ 526 w 1722"/>
                <a:gd name="T41" fmla="*/ 1928 h 2014"/>
                <a:gd name="T42" fmla="*/ 1635 w 1722"/>
                <a:gd name="T43" fmla="*/ 1817 h 2014"/>
                <a:gd name="T44" fmla="*/ 1652 w 1722"/>
                <a:gd name="T45" fmla="*/ 1441 h 2014"/>
                <a:gd name="T46" fmla="*/ 1721 w 1722"/>
                <a:gd name="T47" fmla="*/ 1461 h 2014"/>
                <a:gd name="T48" fmla="*/ 1521 w 1722"/>
                <a:gd name="T49" fmla="*/ 2014 h 2014"/>
                <a:gd name="T50" fmla="*/ 131 w 1722"/>
                <a:gd name="T51" fmla="*/ 1813 h 2014"/>
                <a:gd name="T52" fmla="*/ 218 w 1722"/>
                <a:gd name="T53" fmla="*/ 1310 h 2014"/>
                <a:gd name="T54" fmla="*/ 367 w 1722"/>
                <a:gd name="T55" fmla="*/ 1304 h 2014"/>
                <a:gd name="T56" fmla="*/ 280 w 1722"/>
                <a:gd name="T57" fmla="*/ 1411 h 2014"/>
                <a:gd name="T58" fmla="*/ 218 w 1722"/>
                <a:gd name="T59" fmla="*/ 1653 h 2014"/>
                <a:gd name="T60" fmla="*/ 369 w 1722"/>
                <a:gd name="T61" fmla="*/ 1651 h 2014"/>
                <a:gd name="T62" fmla="*/ 281 w 1722"/>
                <a:gd name="T63" fmla="*/ 1755 h 2014"/>
                <a:gd name="T64" fmla="*/ 217 w 1722"/>
                <a:gd name="T65" fmla="*/ 1822 h 2014"/>
                <a:gd name="T66" fmla="*/ 465 w 1722"/>
                <a:gd name="T67" fmla="*/ 1926 h 2014"/>
                <a:gd name="T68" fmla="*/ 313 w 1722"/>
                <a:gd name="T69" fmla="*/ 87 h 2014"/>
                <a:gd name="T70" fmla="*/ 219 w 1722"/>
                <a:gd name="T71" fmla="*/ 271 h 2014"/>
                <a:gd name="T72" fmla="*/ 371 w 1722"/>
                <a:gd name="T73" fmla="*/ 271 h 2014"/>
                <a:gd name="T74" fmla="*/ 280 w 1722"/>
                <a:gd name="T75" fmla="*/ 371 h 2014"/>
                <a:gd name="T76" fmla="*/ 218 w 1722"/>
                <a:gd name="T77" fmla="*/ 615 h 2014"/>
                <a:gd name="T78" fmla="*/ 371 w 1722"/>
                <a:gd name="T79" fmla="*/ 616 h 2014"/>
                <a:gd name="T80" fmla="*/ 280 w 1722"/>
                <a:gd name="T81" fmla="*/ 715 h 2014"/>
                <a:gd name="T82" fmla="*/ 219 w 1722"/>
                <a:gd name="T83" fmla="*/ 966 h 2014"/>
                <a:gd name="T84" fmla="*/ 372 w 1722"/>
                <a:gd name="T85" fmla="*/ 965 h 2014"/>
                <a:gd name="T86" fmla="*/ 279 w 1722"/>
                <a:gd name="T87" fmla="*/ 1059 h 2014"/>
                <a:gd name="T88" fmla="*/ 218 w 1722"/>
                <a:gd name="T89" fmla="*/ 131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2" h="2014">
                  <a:moveTo>
                    <a:pt x="131" y="1742"/>
                  </a:moveTo>
                  <a:cubicBezTo>
                    <a:pt x="102" y="1742"/>
                    <a:pt x="76" y="1742"/>
                    <a:pt x="51" y="1742"/>
                  </a:cubicBezTo>
                  <a:cubicBezTo>
                    <a:pt x="20" y="1742"/>
                    <a:pt x="2" y="1726"/>
                    <a:pt x="2" y="1699"/>
                  </a:cubicBezTo>
                  <a:cubicBezTo>
                    <a:pt x="2" y="1672"/>
                    <a:pt x="20" y="1656"/>
                    <a:pt x="51" y="1656"/>
                  </a:cubicBezTo>
                  <a:cubicBezTo>
                    <a:pt x="76" y="1656"/>
                    <a:pt x="102" y="1656"/>
                    <a:pt x="129" y="1656"/>
                  </a:cubicBezTo>
                  <a:cubicBezTo>
                    <a:pt x="129" y="1570"/>
                    <a:pt x="129" y="1485"/>
                    <a:pt x="129" y="1398"/>
                  </a:cubicBezTo>
                  <a:cubicBezTo>
                    <a:pt x="104" y="1398"/>
                    <a:pt x="78" y="1398"/>
                    <a:pt x="52" y="1398"/>
                  </a:cubicBezTo>
                  <a:cubicBezTo>
                    <a:pt x="20" y="1398"/>
                    <a:pt x="2" y="1382"/>
                    <a:pt x="2" y="1355"/>
                  </a:cubicBezTo>
                  <a:cubicBezTo>
                    <a:pt x="2" y="1328"/>
                    <a:pt x="20" y="1312"/>
                    <a:pt x="53" y="1312"/>
                  </a:cubicBezTo>
                  <a:cubicBezTo>
                    <a:pt x="78" y="1312"/>
                    <a:pt x="103" y="1312"/>
                    <a:pt x="130" y="1312"/>
                  </a:cubicBezTo>
                  <a:cubicBezTo>
                    <a:pt x="130" y="1223"/>
                    <a:pt x="130" y="1136"/>
                    <a:pt x="130" y="1046"/>
                  </a:cubicBezTo>
                  <a:cubicBezTo>
                    <a:pt x="101" y="1046"/>
                    <a:pt x="74" y="1047"/>
                    <a:pt x="46" y="1046"/>
                  </a:cubicBezTo>
                  <a:cubicBezTo>
                    <a:pt x="20" y="1046"/>
                    <a:pt x="4" y="1032"/>
                    <a:pt x="2" y="1012"/>
                  </a:cubicBezTo>
                  <a:cubicBezTo>
                    <a:pt x="0" y="986"/>
                    <a:pt x="16" y="969"/>
                    <a:pt x="45" y="968"/>
                  </a:cubicBezTo>
                  <a:cubicBezTo>
                    <a:pt x="72" y="967"/>
                    <a:pt x="100" y="968"/>
                    <a:pt x="129" y="968"/>
                  </a:cubicBezTo>
                  <a:cubicBezTo>
                    <a:pt x="129" y="879"/>
                    <a:pt x="129" y="792"/>
                    <a:pt x="129" y="702"/>
                  </a:cubicBezTo>
                  <a:cubicBezTo>
                    <a:pt x="102" y="702"/>
                    <a:pt x="74" y="703"/>
                    <a:pt x="46" y="702"/>
                  </a:cubicBezTo>
                  <a:cubicBezTo>
                    <a:pt x="20" y="702"/>
                    <a:pt x="2" y="685"/>
                    <a:pt x="2" y="661"/>
                  </a:cubicBezTo>
                  <a:cubicBezTo>
                    <a:pt x="1" y="634"/>
                    <a:pt x="19" y="616"/>
                    <a:pt x="47" y="616"/>
                  </a:cubicBezTo>
                  <a:cubicBezTo>
                    <a:pt x="74" y="615"/>
                    <a:pt x="101" y="616"/>
                    <a:pt x="130" y="616"/>
                  </a:cubicBezTo>
                  <a:cubicBezTo>
                    <a:pt x="130" y="529"/>
                    <a:pt x="130" y="445"/>
                    <a:pt x="130" y="358"/>
                  </a:cubicBezTo>
                  <a:cubicBezTo>
                    <a:pt x="103" y="358"/>
                    <a:pt x="78" y="358"/>
                    <a:pt x="52" y="358"/>
                  </a:cubicBezTo>
                  <a:cubicBezTo>
                    <a:pt x="20" y="358"/>
                    <a:pt x="1" y="342"/>
                    <a:pt x="2" y="314"/>
                  </a:cubicBezTo>
                  <a:cubicBezTo>
                    <a:pt x="2" y="288"/>
                    <a:pt x="20" y="272"/>
                    <a:pt x="51" y="272"/>
                  </a:cubicBezTo>
                  <a:cubicBezTo>
                    <a:pt x="75" y="272"/>
                    <a:pt x="99" y="272"/>
                    <a:pt x="123" y="271"/>
                  </a:cubicBezTo>
                  <a:cubicBezTo>
                    <a:pt x="125" y="271"/>
                    <a:pt x="126" y="271"/>
                    <a:pt x="131" y="270"/>
                  </a:cubicBezTo>
                  <a:cubicBezTo>
                    <a:pt x="131" y="261"/>
                    <a:pt x="130" y="250"/>
                    <a:pt x="131" y="240"/>
                  </a:cubicBezTo>
                  <a:cubicBezTo>
                    <a:pt x="132" y="208"/>
                    <a:pt x="130" y="175"/>
                    <a:pt x="137" y="145"/>
                  </a:cubicBezTo>
                  <a:cubicBezTo>
                    <a:pt x="156" y="58"/>
                    <a:pt x="234" y="0"/>
                    <a:pt x="326" y="0"/>
                  </a:cubicBezTo>
                  <a:cubicBezTo>
                    <a:pt x="504" y="0"/>
                    <a:pt x="682" y="0"/>
                    <a:pt x="860" y="0"/>
                  </a:cubicBezTo>
                  <a:cubicBezTo>
                    <a:pt x="1081" y="0"/>
                    <a:pt x="1301" y="0"/>
                    <a:pt x="1522" y="0"/>
                  </a:cubicBezTo>
                  <a:cubicBezTo>
                    <a:pt x="1641" y="0"/>
                    <a:pt x="1721" y="81"/>
                    <a:pt x="1721" y="200"/>
                  </a:cubicBezTo>
                  <a:cubicBezTo>
                    <a:pt x="1721" y="454"/>
                    <a:pt x="1721" y="709"/>
                    <a:pt x="1722" y="964"/>
                  </a:cubicBezTo>
                  <a:cubicBezTo>
                    <a:pt x="1722" y="980"/>
                    <a:pt x="1717" y="989"/>
                    <a:pt x="1704" y="997"/>
                  </a:cubicBezTo>
                  <a:cubicBezTo>
                    <a:pt x="1681" y="1012"/>
                    <a:pt x="1660" y="1028"/>
                    <a:pt x="1635" y="1045"/>
                  </a:cubicBezTo>
                  <a:cubicBezTo>
                    <a:pt x="1635" y="1035"/>
                    <a:pt x="1635" y="1029"/>
                    <a:pt x="1635" y="1022"/>
                  </a:cubicBezTo>
                  <a:cubicBezTo>
                    <a:pt x="1635" y="746"/>
                    <a:pt x="1635" y="470"/>
                    <a:pt x="1635" y="194"/>
                  </a:cubicBezTo>
                  <a:cubicBezTo>
                    <a:pt x="1635" y="129"/>
                    <a:pt x="1591" y="86"/>
                    <a:pt x="1527" y="86"/>
                  </a:cubicBezTo>
                  <a:cubicBezTo>
                    <a:pt x="1193" y="86"/>
                    <a:pt x="859" y="86"/>
                    <a:pt x="525" y="86"/>
                  </a:cubicBezTo>
                  <a:cubicBezTo>
                    <a:pt x="519" y="86"/>
                    <a:pt x="513" y="87"/>
                    <a:pt x="506" y="87"/>
                  </a:cubicBezTo>
                  <a:cubicBezTo>
                    <a:pt x="506" y="701"/>
                    <a:pt x="506" y="1313"/>
                    <a:pt x="506" y="1927"/>
                  </a:cubicBezTo>
                  <a:cubicBezTo>
                    <a:pt x="513" y="1927"/>
                    <a:pt x="520" y="1928"/>
                    <a:pt x="526" y="1928"/>
                  </a:cubicBezTo>
                  <a:cubicBezTo>
                    <a:pt x="859" y="1928"/>
                    <a:pt x="1191" y="1928"/>
                    <a:pt x="1524" y="1928"/>
                  </a:cubicBezTo>
                  <a:cubicBezTo>
                    <a:pt x="1592" y="1928"/>
                    <a:pt x="1635" y="1885"/>
                    <a:pt x="1635" y="1817"/>
                  </a:cubicBezTo>
                  <a:cubicBezTo>
                    <a:pt x="1635" y="1703"/>
                    <a:pt x="1635" y="1589"/>
                    <a:pt x="1634" y="1475"/>
                  </a:cubicBezTo>
                  <a:cubicBezTo>
                    <a:pt x="1634" y="1460"/>
                    <a:pt x="1638" y="1449"/>
                    <a:pt x="1652" y="1441"/>
                  </a:cubicBezTo>
                  <a:cubicBezTo>
                    <a:pt x="1674" y="1427"/>
                    <a:pt x="1696" y="1410"/>
                    <a:pt x="1721" y="1392"/>
                  </a:cubicBezTo>
                  <a:cubicBezTo>
                    <a:pt x="1721" y="1418"/>
                    <a:pt x="1721" y="1439"/>
                    <a:pt x="1721" y="1461"/>
                  </a:cubicBezTo>
                  <a:cubicBezTo>
                    <a:pt x="1721" y="1579"/>
                    <a:pt x="1721" y="1697"/>
                    <a:pt x="1721" y="1815"/>
                  </a:cubicBezTo>
                  <a:cubicBezTo>
                    <a:pt x="1721" y="1933"/>
                    <a:pt x="1640" y="2014"/>
                    <a:pt x="1521" y="2014"/>
                  </a:cubicBezTo>
                  <a:cubicBezTo>
                    <a:pt x="1125" y="2014"/>
                    <a:pt x="728" y="2014"/>
                    <a:pt x="331" y="2014"/>
                  </a:cubicBezTo>
                  <a:cubicBezTo>
                    <a:pt x="212" y="2014"/>
                    <a:pt x="131" y="1933"/>
                    <a:pt x="131" y="1813"/>
                  </a:cubicBezTo>
                  <a:cubicBezTo>
                    <a:pt x="131" y="1791"/>
                    <a:pt x="131" y="1768"/>
                    <a:pt x="131" y="1742"/>
                  </a:cubicBezTo>
                  <a:close/>
                  <a:moveTo>
                    <a:pt x="218" y="1310"/>
                  </a:moveTo>
                  <a:cubicBezTo>
                    <a:pt x="256" y="1314"/>
                    <a:pt x="259" y="1314"/>
                    <a:pt x="276" y="1301"/>
                  </a:cubicBezTo>
                  <a:cubicBezTo>
                    <a:pt x="303" y="1278"/>
                    <a:pt x="342" y="1279"/>
                    <a:pt x="367" y="1304"/>
                  </a:cubicBezTo>
                  <a:cubicBezTo>
                    <a:pt x="392" y="1328"/>
                    <a:pt x="394" y="1369"/>
                    <a:pt x="372" y="1397"/>
                  </a:cubicBezTo>
                  <a:cubicBezTo>
                    <a:pt x="349" y="1425"/>
                    <a:pt x="308" y="1433"/>
                    <a:pt x="280" y="1411"/>
                  </a:cubicBezTo>
                  <a:cubicBezTo>
                    <a:pt x="260" y="1395"/>
                    <a:pt x="240" y="1398"/>
                    <a:pt x="218" y="1399"/>
                  </a:cubicBezTo>
                  <a:cubicBezTo>
                    <a:pt x="218" y="1485"/>
                    <a:pt x="218" y="1569"/>
                    <a:pt x="218" y="1653"/>
                  </a:cubicBezTo>
                  <a:cubicBezTo>
                    <a:pt x="250" y="1659"/>
                    <a:pt x="257" y="1657"/>
                    <a:pt x="280" y="1642"/>
                  </a:cubicBezTo>
                  <a:cubicBezTo>
                    <a:pt x="308" y="1622"/>
                    <a:pt x="346" y="1626"/>
                    <a:pt x="369" y="1651"/>
                  </a:cubicBezTo>
                  <a:cubicBezTo>
                    <a:pt x="392" y="1676"/>
                    <a:pt x="393" y="1716"/>
                    <a:pt x="370" y="1743"/>
                  </a:cubicBezTo>
                  <a:cubicBezTo>
                    <a:pt x="348" y="1769"/>
                    <a:pt x="307" y="1777"/>
                    <a:pt x="281" y="1755"/>
                  </a:cubicBezTo>
                  <a:cubicBezTo>
                    <a:pt x="260" y="1739"/>
                    <a:pt x="240" y="1743"/>
                    <a:pt x="217" y="1743"/>
                  </a:cubicBezTo>
                  <a:cubicBezTo>
                    <a:pt x="217" y="1770"/>
                    <a:pt x="217" y="1796"/>
                    <a:pt x="217" y="1822"/>
                  </a:cubicBezTo>
                  <a:cubicBezTo>
                    <a:pt x="218" y="1875"/>
                    <a:pt x="251" y="1920"/>
                    <a:pt x="304" y="1925"/>
                  </a:cubicBezTo>
                  <a:cubicBezTo>
                    <a:pt x="357" y="1930"/>
                    <a:pt x="411" y="1926"/>
                    <a:pt x="465" y="1926"/>
                  </a:cubicBezTo>
                  <a:cubicBezTo>
                    <a:pt x="465" y="1313"/>
                    <a:pt x="465" y="700"/>
                    <a:pt x="465" y="86"/>
                  </a:cubicBezTo>
                  <a:cubicBezTo>
                    <a:pt x="413" y="86"/>
                    <a:pt x="363" y="85"/>
                    <a:pt x="313" y="87"/>
                  </a:cubicBezTo>
                  <a:cubicBezTo>
                    <a:pt x="267" y="88"/>
                    <a:pt x="225" y="125"/>
                    <a:pt x="219" y="171"/>
                  </a:cubicBezTo>
                  <a:cubicBezTo>
                    <a:pt x="215" y="203"/>
                    <a:pt x="219" y="237"/>
                    <a:pt x="219" y="271"/>
                  </a:cubicBezTo>
                  <a:cubicBezTo>
                    <a:pt x="241" y="271"/>
                    <a:pt x="261" y="275"/>
                    <a:pt x="281" y="259"/>
                  </a:cubicBezTo>
                  <a:cubicBezTo>
                    <a:pt x="307" y="237"/>
                    <a:pt x="349" y="245"/>
                    <a:pt x="371" y="271"/>
                  </a:cubicBezTo>
                  <a:cubicBezTo>
                    <a:pt x="392" y="298"/>
                    <a:pt x="392" y="336"/>
                    <a:pt x="370" y="361"/>
                  </a:cubicBezTo>
                  <a:cubicBezTo>
                    <a:pt x="347" y="387"/>
                    <a:pt x="306" y="394"/>
                    <a:pt x="280" y="371"/>
                  </a:cubicBezTo>
                  <a:cubicBezTo>
                    <a:pt x="260" y="354"/>
                    <a:pt x="240" y="359"/>
                    <a:pt x="218" y="360"/>
                  </a:cubicBezTo>
                  <a:cubicBezTo>
                    <a:pt x="218" y="445"/>
                    <a:pt x="218" y="530"/>
                    <a:pt x="218" y="615"/>
                  </a:cubicBezTo>
                  <a:cubicBezTo>
                    <a:pt x="241" y="615"/>
                    <a:pt x="261" y="618"/>
                    <a:pt x="281" y="603"/>
                  </a:cubicBezTo>
                  <a:cubicBezTo>
                    <a:pt x="308" y="581"/>
                    <a:pt x="349" y="590"/>
                    <a:pt x="371" y="616"/>
                  </a:cubicBezTo>
                  <a:cubicBezTo>
                    <a:pt x="393" y="643"/>
                    <a:pt x="392" y="683"/>
                    <a:pt x="368" y="708"/>
                  </a:cubicBezTo>
                  <a:cubicBezTo>
                    <a:pt x="345" y="732"/>
                    <a:pt x="305" y="738"/>
                    <a:pt x="280" y="715"/>
                  </a:cubicBezTo>
                  <a:cubicBezTo>
                    <a:pt x="260" y="698"/>
                    <a:pt x="240" y="703"/>
                    <a:pt x="219" y="703"/>
                  </a:cubicBezTo>
                  <a:cubicBezTo>
                    <a:pt x="219" y="792"/>
                    <a:pt x="219" y="879"/>
                    <a:pt x="219" y="966"/>
                  </a:cubicBezTo>
                  <a:cubicBezTo>
                    <a:pt x="253" y="970"/>
                    <a:pt x="255" y="970"/>
                    <a:pt x="282" y="952"/>
                  </a:cubicBezTo>
                  <a:cubicBezTo>
                    <a:pt x="311" y="932"/>
                    <a:pt x="350" y="938"/>
                    <a:pt x="372" y="965"/>
                  </a:cubicBezTo>
                  <a:cubicBezTo>
                    <a:pt x="393" y="990"/>
                    <a:pt x="392" y="1030"/>
                    <a:pt x="369" y="1053"/>
                  </a:cubicBezTo>
                  <a:cubicBezTo>
                    <a:pt x="345" y="1079"/>
                    <a:pt x="305" y="1083"/>
                    <a:pt x="279" y="1059"/>
                  </a:cubicBezTo>
                  <a:cubicBezTo>
                    <a:pt x="260" y="1041"/>
                    <a:pt x="240" y="1048"/>
                    <a:pt x="218" y="1047"/>
                  </a:cubicBezTo>
                  <a:cubicBezTo>
                    <a:pt x="218" y="1136"/>
                    <a:pt x="218" y="1222"/>
                    <a:pt x="218" y="1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86BB5E6C-34CA-E752-9B96-FC6323454EFB}"/>
                </a:ext>
              </a:extLst>
            </p:cNvPr>
            <p:cNvSpPr/>
            <p:nvPr/>
          </p:nvSpPr>
          <p:spPr bwMode="auto">
            <a:xfrm>
              <a:off x="2102" y="2510"/>
              <a:ext cx="800" cy="663"/>
            </a:xfrm>
            <a:custGeom>
              <a:avLst/>
              <a:gdLst>
                <a:gd name="T0" fmla="*/ 130 w 866"/>
                <a:gd name="T1" fmla="*/ 717 h 717"/>
                <a:gd name="T2" fmla="*/ 119 w 866"/>
                <a:gd name="T3" fmla="*/ 655 h 717"/>
                <a:gd name="T4" fmla="*/ 115 w 866"/>
                <a:gd name="T5" fmla="*/ 640 h 717"/>
                <a:gd name="T6" fmla="*/ 60 w 866"/>
                <a:gd name="T7" fmla="*/ 560 h 717"/>
                <a:gd name="T8" fmla="*/ 37 w 866"/>
                <a:gd name="T9" fmla="*/ 539 h 717"/>
                <a:gd name="T10" fmla="*/ 0 w 866"/>
                <a:gd name="T11" fmla="*/ 513 h 717"/>
                <a:gd name="T12" fmla="*/ 121 w 866"/>
                <a:gd name="T13" fmla="*/ 428 h 717"/>
                <a:gd name="T14" fmla="*/ 700 w 866"/>
                <a:gd name="T15" fmla="*/ 19 h 717"/>
                <a:gd name="T16" fmla="*/ 732 w 866"/>
                <a:gd name="T17" fmla="*/ 2 h 717"/>
                <a:gd name="T18" fmla="*/ 796 w 866"/>
                <a:gd name="T19" fmla="*/ 35 h 717"/>
                <a:gd name="T20" fmla="*/ 854 w 866"/>
                <a:gd name="T21" fmla="*/ 117 h 717"/>
                <a:gd name="T22" fmla="*/ 866 w 866"/>
                <a:gd name="T23" fmla="*/ 192 h 717"/>
                <a:gd name="T24" fmla="*/ 853 w 866"/>
                <a:gd name="T25" fmla="*/ 206 h 717"/>
                <a:gd name="T26" fmla="*/ 199 w 866"/>
                <a:gd name="T27" fmla="*/ 668 h 717"/>
                <a:gd name="T28" fmla="*/ 130 w 866"/>
                <a:gd name="T2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6" h="717">
                  <a:moveTo>
                    <a:pt x="130" y="717"/>
                  </a:moveTo>
                  <a:cubicBezTo>
                    <a:pt x="137" y="690"/>
                    <a:pt x="137" y="671"/>
                    <a:pt x="119" y="655"/>
                  </a:cubicBezTo>
                  <a:cubicBezTo>
                    <a:pt x="115" y="652"/>
                    <a:pt x="115" y="645"/>
                    <a:pt x="115" y="640"/>
                  </a:cubicBezTo>
                  <a:cubicBezTo>
                    <a:pt x="111" y="603"/>
                    <a:pt x="92" y="577"/>
                    <a:pt x="60" y="560"/>
                  </a:cubicBezTo>
                  <a:cubicBezTo>
                    <a:pt x="51" y="555"/>
                    <a:pt x="45" y="545"/>
                    <a:pt x="37" y="539"/>
                  </a:cubicBezTo>
                  <a:cubicBezTo>
                    <a:pt x="25" y="530"/>
                    <a:pt x="13" y="522"/>
                    <a:pt x="0" y="513"/>
                  </a:cubicBezTo>
                  <a:cubicBezTo>
                    <a:pt x="38" y="487"/>
                    <a:pt x="79" y="458"/>
                    <a:pt x="121" y="428"/>
                  </a:cubicBezTo>
                  <a:cubicBezTo>
                    <a:pt x="314" y="292"/>
                    <a:pt x="507" y="155"/>
                    <a:pt x="700" y="19"/>
                  </a:cubicBezTo>
                  <a:cubicBezTo>
                    <a:pt x="710" y="11"/>
                    <a:pt x="724" y="0"/>
                    <a:pt x="732" y="2"/>
                  </a:cubicBezTo>
                  <a:cubicBezTo>
                    <a:pt x="755" y="9"/>
                    <a:pt x="780" y="19"/>
                    <a:pt x="796" y="35"/>
                  </a:cubicBezTo>
                  <a:cubicBezTo>
                    <a:pt x="820" y="59"/>
                    <a:pt x="840" y="87"/>
                    <a:pt x="854" y="117"/>
                  </a:cubicBezTo>
                  <a:cubicBezTo>
                    <a:pt x="864" y="139"/>
                    <a:pt x="864" y="166"/>
                    <a:pt x="866" y="192"/>
                  </a:cubicBezTo>
                  <a:cubicBezTo>
                    <a:pt x="866" y="196"/>
                    <a:pt x="858" y="202"/>
                    <a:pt x="853" y="206"/>
                  </a:cubicBezTo>
                  <a:cubicBezTo>
                    <a:pt x="635" y="360"/>
                    <a:pt x="417" y="514"/>
                    <a:pt x="199" y="668"/>
                  </a:cubicBezTo>
                  <a:cubicBezTo>
                    <a:pt x="178" y="683"/>
                    <a:pt x="156" y="698"/>
                    <a:pt x="130" y="7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48068DFE-29DF-8C52-BDB8-9A1986F64EFE}"/>
                </a:ext>
              </a:extLst>
            </p:cNvPr>
            <p:cNvSpPr/>
            <p:nvPr/>
          </p:nvSpPr>
          <p:spPr bwMode="auto">
            <a:xfrm>
              <a:off x="2008" y="1936"/>
              <a:ext cx="560" cy="79"/>
            </a:xfrm>
            <a:custGeom>
              <a:avLst/>
              <a:gdLst>
                <a:gd name="T0" fmla="*/ 299 w 607"/>
                <a:gd name="T1" fmla="*/ 0 h 86"/>
                <a:gd name="T2" fmla="*/ 549 w 607"/>
                <a:gd name="T3" fmla="*/ 0 h 86"/>
                <a:gd name="T4" fmla="*/ 594 w 607"/>
                <a:gd name="T5" fmla="*/ 60 h 86"/>
                <a:gd name="T6" fmla="*/ 553 w 607"/>
                <a:gd name="T7" fmla="*/ 86 h 86"/>
                <a:gd name="T8" fmla="*/ 45 w 607"/>
                <a:gd name="T9" fmla="*/ 86 h 86"/>
                <a:gd name="T10" fmla="*/ 0 w 607"/>
                <a:gd name="T11" fmla="*/ 43 h 86"/>
                <a:gd name="T12" fmla="*/ 45 w 607"/>
                <a:gd name="T13" fmla="*/ 0 h 86"/>
                <a:gd name="T14" fmla="*/ 299 w 607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7" h="86">
                  <a:moveTo>
                    <a:pt x="299" y="0"/>
                  </a:moveTo>
                  <a:cubicBezTo>
                    <a:pt x="383" y="0"/>
                    <a:pt x="466" y="0"/>
                    <a:pt x="549" y="0"/>
                  </a:cubicBezTo>
                  <a:cubicBezTo>
                    <a:pt x="585" y="0"/>
                    <a:pt x="607" y="29"/>
                    <a:pt x="594" y="60"/>
                  </a:cubicBezTo>
                  <a:cubicBezTo>
                    <a:pt x="586" y="77"/>
                    <a:pt x="572" y="86"/>
                    <a:pt x="553" y="86"/>
                  </a:cubicBezTo>
                  <a:cubicBezTo>
                    <a:pt x="383" y="86"/>
                    <a:pt x="214" y="86"/>
                    <a:pt x="45" y="86"/>
                  </a:cubicBezTo>
                  <a:cubicBezTo>
                    <a:pt x="18" y="86"/>
                    <a:pt x="0" y="67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30" y="0"/>
                    <a:pt x="215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4F9F0214-DE12-526A-4E89-D6C8910F03C8}"/>
                </a:ext>
              </a:extLst>
            </p:cNvPr>
            <p:cNvSpPr/>
            <p:nvPr/>
          </p:nvSpPr>
          <p:spPr bwMode="auto">
            <a:xfrm>
              <a:off x="2008" y="2239"/>
              <a:ext cx="560" cy="79"/>
            </a:xfrm>
            <a:custGeom>
              <a:avLst/>
              <a:gdLst>
                <a:gd name="T0" fmla="*/ 297 w 606"/>
                <a:gd name="T1" fmla="*/ 0 h 86"/>
                <a:gd name="T2" fmla="*/ 549 w 606"/>
                <a:gd name="T3" fmla="*/ 0 h 86"/>
                <a:gd name="T4" fmla="*/ 595 w 606"/>
                <a:gd name="T5" fmla="*/ 58 h 86"/>
                <a:gd name="T6" fmla="*/ 553 w 606"/>
                <a:gd name="T7" fmla="*/ 86 h 86"/>
                <a:gd name="T8" fmla="*/ 45 w 606"/>
                <a:gd name="T9" fmla="*/ 86 h 86"/>
                <a:gd name="T10" fmla="*/ 0 w 606"/>
                <a:gd name="T11" fmla="*/ 43 h 86"/>
                <a:gd name="T12" fmla="*/ 45 w 606"/>
                <a:gd name="T13" fmla="*/ 0 h 86"/>
                <a:gd name="T14" fmla="*/ 297 w 606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86">
                  <a:moveTo>
                    <a:pt x="297" y="0"/>
                  </a:moveTo>
                  <a:cubicBezTo>
                    <a:pt x="381" y="0"/>
                    <a:pt x="465" y="0"/>
                    <a:pt x="549" y="0"/>
                  </a:cubicBezTo>
                  <a:cubicBezTo>
                    <a:pt x="584" y="0"/>
                    <a:pt x="606" y="27"/>
                    <a:pt x="595" y="58"/>
                  </a:cubicBezTo>
                  <a:cubicBezTo>
                    <a:pt x="587" y="77"/>
                    <a:pt x="573" y="86"/>
                    <a:pt x="553" y="86"/>
                  </a:cubicBezTo>
                  <a:cubicBezTo>
                    <a:pt x="384" y="86"/>
                    <a:pt x="214" y="86"/>
                    <a:pt x="45" y="86"/>
                  </a:cubicBezTo>
                  <a:cubicBezTo>
                    <a:pt x="18" y="86"/>
                    <a:pt x="0" y="68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29" y="0"/>
                    <a:pt x="213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4B1C8A17-B05B-A9AB-E873-985F2619E2A3}"/>
                </a:ext>
              </a:extLst>
            </p:cNvPr>
            <p:cNvSpPr/>
            <p:nvPr/>
          </p:nvSpPr>
          <p:spPr bwMode="auto">
            <a:xfrm>
              <a:off x="2004" y="2534"/>
              <a:ext cx="491" cy="80"/>
            </a:xfrm>
            <a:custGeom>
              <a:avLst/>
              <a:gdLst>
                <a:gd name="T0" fmla="*/ 267 w 531"/>
                <a:gd name="T1" fmla="*/ 0 h 86"/>
                <a:gd name="T2" fmla="*/ 480 w 531"/>
                <a:gd name="T3" fmla="*/ 0 h 86"/>
                <a:gd name="T4" fmla="*/ 531 w 531"/>
                <a:gd name="T5" fmla="*/ 43 h 86"/>
                <a:gd name="T6" fmla="*/ 480 w 531"/>
                <a:gd name="T7" fmla="*/ 86 h 86"/>
                <a:gd name="T8" fmla="*/ 55 w 531"/>
                <a:gd name="T9" fmla="*/ 86 h 86"/>
                <a:gd name="T10" fmla="*/ 4 w 531"/>
                <a:gd name="T11" fmla="*/ 49 h 86"/>
                <a:gd name="T12" fmla="*/ 51 w 531"/>
                <a:gd name="T13" fmla="*/ 0 h 86"/>
                <a:gd name="T14" fmla="*/ 267 w 53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86">
                  <a:moveTo>
                    <a:pt x="267" y="0"/>
                  </a:moveTo>
                  <a:cubicBezTo>
                    <a:pt x="338" y="0"/>
                    <a:pt x="409" y="0"/>
                    <a:pt x="480" y="0"/>
                  </a:cubicBezTo>
                  <a:cubicBezTo>
                    <a:pt x="512" y="0"/>
                    <a:pt x="531" y="16"/>
                    <a:pt x="531" y="43"/>
                  </a:cubicBezTo>
                  <a:cubicBezTo>
                    <a:pt x="531" y="70"/>
                    <a:pt x="512" y="86"/>
                    <a:pt x="480" y="86"/>
                  </a:cubicBezTo>
                  <a:cubicBezTo>
                    <a:pt x="338" y="86"/>
                    <a:pt x="196" y="86"/>
                    <a:pt x="55" y="86"/>
                  </a:cubicBezTo>
                  <a:cubicBezTo>
                    <a:pt x="25" y="86"/>
                    <a:pt x="7" y="72"/>
                    <a:pt x="4" y="49"/>
                  </a:cubicBezTo>
                  <a:cubicBezTo>
                    <a:pt x="0" y="22"/>
                    <a:pt x="21" y="0"/>
                    <a:pt x="51" y="0"/>
                  </a:cubicBezTo>
                  <a:cubicBezTo>
                    <a:pt x="123" y="0"/>
                    <a:pt x="195" y="0"/>
                    <a:pt x="2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CFAF97C1-CD77-3AF0-472F-28E32591BB02}"/>
                </a:ext>
              </a:extLst>
            </p:cNvPr>
            <p:cNvSpPr/>
            <p:nvPr/>
          </p:nvSpPr>
          <p:spPr bwMode="auto">
            <a:xfrm>
              <a:off x="1724" y="1896"/>
              <a:ext cx="238" cy="165"/>
            </a:xfrm>
            <a:custGeom>
              <a:avLst/>
              <a:gdLst>
                <a:gd name="T0" fmla="*/ 257 w 257"/>
                <a:gd name="T1" fmla="*/ 30 h 179"/>
                <a:gd name="T2" fmla="*/ 244 w 257"/>
                <a:gd name="T3" fmla="*/ 55 h 179"/>
                <a:gd name="T4" fmla="*/ 142 w 257"/>
                <a:gd name="T5" fmla="*/ 158 h 179"/>
                <a:gd name="T6" fmla="*/ 86 w 257"/>
                <a:gd name="T7" fmla="*/ 158 h 179"/>
                <a:gd name="T8" fmla="*/ 13 w 257"/>
                <a:gd name="T9" fmla="*/ 85 h 179"/>
                <a:gd name="T10" fmla="*/ 14 w 257"/>
                <a:gd name="T11" fmla="*/ 42 h 179"/>
                <a:gd name="T12" fmla="*/ 59 w 257"/>
                <a:gd name="T13" fmla="*/ 38 h 179"/>
                <a:gd name="T14" fmla="*/ 101 w 257"/>
                <a:gd name="T15" fmla="*/ 78 h 179"/>
                <a:gd name="T16" fmla="*/ 127 w 257"/>
                <a:gd name="T17" fmla="*/ 78 h 179"/>
                <a:gd name="T18" fmla="*/ 197 w 257"/>
                <a:gd name="T19" fmla="*/ 10 h 179"/>
                <a:gd name="T20" fmla="*/ 230 w 257"/>
                <a:gd name="T21" fmla="*/ 4 h 179"/>
                <a:gd name="T22" fmla="*/ 257 w 257"/>
                <a:gd name="T23" fmla="*/ 3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79">
                  <a:moveTo>
                    <a:pt x="257" y="30"/>
                  </a:moveTo>
                  <a:cubicBezTo>
                    <a:pt x="251" y="41"/>
                    <a:pt x="249" y="50"/>
                    <a:pt x="244" y="55"/>
                  </a:cubicBezTo>
                  <a:cubicBezTo>
                    <a:pt x="210" y="90"/>
                    <a:pt x="177" y="125"/>
                    <a:pt x="142" y="158"/>
                  </a:cubicBezTo>
                  <a:cubicBezTo>
                    <a:pt x="120" y="179"/>
                    <a:pt x="108" y="178"/>
                    <a:pt x="86" y="158"/>
                  </a:cubicBezTo>
                  <a:cubicBezTo>
                    <a:pt x="61" y="135"/>
                    <a:pt x="37" y="110"/>
                    <a:pt x="13" y="85"/>
                  </a:cubicBezTo>
                  <a:cubicBezTo>
                    <a:pt x="0" y="70"/>
                    <a:pt x="2" y="55"/>
                    <a:pt x="14" y="42"/>
                  </a:cubicBezTo>
                  <a:cubicBezTo>
                    <a:pt x="26" y="29"/>
                    <a:pt x="45" y="26"/>
                    <a:pt x="59" y="38"/>
                  </a:cubicBezTo>
                  <a:cubicBezTo>
                    <a:pt x="74" y="50"/>
                    <a:pt x="88" y="64"/>
                    <a:pt x="101" y="78"/>
                  </a:cubicBezTo>
                  <a:cubicBezTo>
                    <a:pt x="110" y="89"/>
                    <a:pt x="117" y="88"/>
                    <a:pt x="127" y="78"/>
                  </a:cubicBezTo>
                  <a:cubicBezTo>
                    <a:pt x="149" y="55"/>
                    <a:pt x="172" y="31"/>
                    <a:pt x="197" y="10"/>
                  </a:cubicBezTo>
                  <a:cubicBezTo>
                    <a:pt x="204" y="3"/>
                    <a:pt x="221" y="0"/>
                    <a:pt x="230" y="4"/>
                  </a:cubicBezTo>
                  <a:cubicBezTo>
                    <a:pt x="241" y="7"/>
                    <a:pt x="248" y="21"/>
                    <a:pt x="2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B25D337C-380D-6FBE-441A-FFEE7D23992B}"/>
                </a:ext>
              </a:extLst>
            </p:cNvPr>
            <p:cNvSpPr/>
            <p:nvPr/>
          </p:nvSpPr>
          <p:spPr bwMode="auto">
            <a:xfrm>
              <a:off x="1723" y="2490"/>
              <a:ext cx="239" cy="171"/>
            </a:xfrm>
            <a:custGeom>
              <a:avLst/>
              <a:gdLst>
                <a:gd name="T0" fmla="*/ 258 w 258"/>
                <a:gd name="T1" fmla="*/ 37 h 185"/>
                <a:gd name="T2" fmla="*/ 242 w 258"/>
                <a:gd name="T3" fmla="*/ 65 h 185"/>
                <a:gd name="T4" fmla="*/ 150 w 258"/>
                <a:gd name="T5" fmla="*/ 159 h 185"/>
                <a:gd name="T6" fmla="*/ 80 w 258"/>
                <a:gd name="T7" fmla="*/ 159 h 185"/>
                <a:gd name="T8" fmla="*/ 21 w 258"/>
                <a:gd name="T9" fmla="*/ 99 h 185"/>
                <a:gd name="T10" fmla="*/ 16 w 258"/>
                <a:gd name="T11" fmla="*/ 47 h 185"/>
                <a:gd name="T12" fmla="*/ 70 w 258"/>
                <a:gd name="T13" fmla="*/ 53 h 185"/>
                <a:gd name="T14" fmla="*/ 102 w 258"/>
                <a:gd name="T15" fmla="*/ 86 h 185"/>
                <a:gd name="T16" fmla="*/ 127 w 258"/>
                <a:gd name="T17" fmla="*/ 85 h 185"/>
                <a:gd name="T18" fmla="*/ 196 w 258"/>
                <a:gd name="T19" fmla="*/ 16 h 185"/>
                <a:gd name="T20" fmla="*/ 232 w 258"/>
                <a:gd name="T21" fmla="*/ 9 h 185"/>
                <a:gd name="T22" fmla="*/ 258 w 258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185">
                  <a:moveTo>
                    <a:pt x="258" y="37"/>
                  </a:moveTo>
                  <a:cubicBezTo>
                    <a:pt x="251" y="49"/>
                    <a:pt x="248" y="58"/>
                    <a:pt x="242" y="65"/>
                  </a:cubicBezTo>
                  <a:cubicBezTo>
                    <a:pt x="212" y="96"/>
                    <a:pt x="181" y="128"/>
                    <a:pt x="150" y="159"/>
                  </a:cubicBezTo>
                  <a:cubicBezTo>
                    <a:pt x="122" y="185"/>
                    <a:pt x="107" y="185"/>
                    <a:pt x="80" y="159"/>
                  </a:cubicBezTo>
                  <a:cubicBezTo>
                    <a:pt x="60" y="139"/>
                    <a:pt x="40" y="119"/>
                    <a:pt x="21" y="99"/>
                  </a:cubicBezTo>
                  <a:cubicBezTo>
                    <a:pt x="1" y="78"/>
                    <a:pt x="0" y="63"/>
                    <a:pt x="16" y="47"/>
                  </a:cubicBezTo>
                  <a:cubicBezTo>
                    <a:pt x="31" y="32"/>
                    <a:pt x="50" y="33"/>
                    <a:pt x="70" y="53"/>
                  </a:cubicBezTo>
                  <a:cubicBezTo>
                    <a:pt x="81" y="64"/>
                    <a:pt x="92" y="74"/>
                    <a:pt x="102" y="86"/>
                  </a:cubicBezTo>
                  <a:cubicBezTo>
                    <a:pt x="111" y="95"/>
                    <a:pt x="118" y="94"/>
                    <a:pt x="127" y="85"/>
                  </a:cubicBezTo>
                  <a:cubicBezTo>
                    <a:pt x="150" y="62"/>
                    <a:pt x="173" y="39"/>
                    <a:pt x="196" y="16"/>
                  </a:cubicBezTo>
                  <a:cubicBezTo>
                    <a:pt x="206" y="6"/>
                    <a:pt x="219" y="0"/>
                    <a:pt x="232" y="9"/>
                  </a:cubicBezTo>
                  <a:cubicBezTo>
                    <a:pt x="242" y="16"/>
                    <a:pt x="249" y="27"/>
                    <a:pt x="25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4021F846-FB75-C0C3-CEED-DD6EBA904C0A}"/>
                </a:ext>
              </a:extLst>
            </p:cNvPr>
            <p:cNvSpPr/>
            <p:nvPr/>
          </p:nvSpPr>
          <p:spPr bwMode="auto">
            <a:xfrm>
              <a:off x="1724" y="2191"/>
              <a:ext cx="238" cy="171"/>
            </a:xfrm>
            <a:custGeom>
              <a:avLst/>
              <a:gdLst>
                <a:gd name="T0" fmla="*/ 257 w 257"/>
                <a:gd name="T1" fmla="*/ 37 h 185"/>
                <a:gd name="T2" fmla="*/ 243 w 257"/>
                <a:gd name="T3" fmla="*/ 62 h 185"/>
                <a:gd name="T4" fmla="*/ 148 w 257"/>
                <a:gd name="T5" fmla="*/ 159 h 185"/>
                <a:gd name="T6" fmla="*/ 78 w 257"/>
                <a:gd name="T7" fmla="*/ 158 h 185"/>
                <a:gd name="T8" fmla="*/ 17 w 257"/>
                <a:gd name="T9" fmla="*/ 95 h 185"/>
                <a:gd name="T10" fmla="*/ 16 w 257"/>
                <a:gd name="T11" fmla="*/ 46 h 185"/>
                <a:gd name="T12" fmla="*/ 65 w 257"/>
                <a:gd name="T13" fmla="*/ 49 h 185"/>
                <a:gd name="T14" fmla="*/ 100 w 257"/>
                <a:gd name="T15" fmla="*/ 84 h 185"/>
                <a:gd name="T16" fmla="*/ 126 w 257"/>
                <a:gd name="T17" fmla="*/ 84 h 185"/>
                <a:gd name="T18" fmla="*/ 196 w 257"/>
                <a:gd name="T19" fmla="*/ 15 h 185"/>
                <a:gd name="T20" fmla="*/ 232 w 257"/>
                <a:gd name="T21" fmla="*/ 9 h 185"/>
                <a:gd name="T22" fmla="*/ 257 w 257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85">
                  <a:moveTo>
                    <a:pt x="257" y="37"/>
                  </a:moveTo>
                  <a:cubicBezTo>
                    <a:pt x="251" y="48"/>
                    <a:pt x="248" y="56"/>
                    <a:pt x="243" y="62"/>
                  </a:cubicBezTo>
                  <a:cubicBezTo>
                    <a:pt x="212" y="94"/>
                    <a:pt x="181" y="127"/>
                    <a:pt x="148" y="159"/>
                  </a:cubicBezTo>
                  <a:cubicBezTo>
                    <a:pt x="121" y="185"/>
                    <a:pt x="106" y="184"/>
                    <a:pt x="78" y="158"/>
                  </a:cubicBezTo>
                  <a:cubicBezTo>
                    <a:pt x="57" y="138"/>
                    <a:pt x="37" y="116"/>
                    <a:pt x="17" y="95"/>
                  </a:cubicBezTo>
                  <a:cubicBezTo>
                    <a:pt x="0" y="77"/>
                    <a:pt x="0" y="61"/>
                    <a:pt x="16" y="46"/>
                  </a:cubicBezTo>
                  <a:cubicBezTo>
                    <a:pt x="30" y="32"/>
                    <a:pt x="48" y="33"/>
                    <a:pt x="65" y="49"/>
                  </a:cubicBezTo>
                  <a:cubicBezTo>
                    <a:pt x="77" y="60"/>
                    <a:pt x="89" y="72"/>
                    <a:pt x="100" y="84"/>
                  </a:cubicBezTo>
                  <a:cubicBezTo>
                    <a:pt x="110" y="95"/>
                    <a:pt x="117" y="94"/>
                    <a:pt x="126" y="84"/>
                  </a:cubicBezTo>
                  <a:cubicBezTo>
                    <a:pt x="149" y="60"/>
                    <a:pt x="172" y="37"/>
                    <a:pt x="196" y="15"/>
                  </a:cubicBezTo>
                  <a:cubicBezTo>
                    <a:pt x="206" y="5"/>
                    <a:pt x="220" y="0"/>
                    <a:pt x="232" y="9"/>
                  </a:cubicBezTo>
                  <a:cubicBezTo>
                    <a:pt x="242" y="16"/>
                    <a:pt x="248" y="27"/>
                    <a:pt x="25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58478672-FAF7-905B-17B1-754523BAA9C0}"/>
                </a:ext>
              </a:extLst>
            </p:cNvPr>
            <p:cNvSpPr/>
            <p:nvPr/>
          </p:nvSpPr>
          <p:spPr bwMode="auto">
            <a:xfrm>
              <a:off x="1954" y="3080"/>
              <a:ext cx="162" cy="150"/>
            </a:xfrm>
            <a:custGeom>
              <a:avLst/>
              <a:gdLst>
                <a:gd name="T0" fmla="*/ 86 w 175"/>
                <a:gd name="T1" fmla="*/ 0 h 162"/>
                <a:gd name="T2" fmla="*/ 174 w 175"/>
                <a:gd name="T3" fmla="*/ 116 h 162"/>
                <a:gd name="T4" fmla="*/ 162 w 175"/>
                <a:gd name="T5" fmla="*/ 132 h 162"/>
                <a:gd name="T6" fmla="*/ 33 w 175"/>
                <a:gd name="T7" fmla="*/ 158 h 162"/>
                <a:gd name="T8" fmla="*/ 10 w 175"/>
                <a:gd name="T9" fmla="*/ 130 h 162"/>
                <a:gd name="T10" fmla="*/ 86 w 175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62">
                  <a:moveTo>
                    <a:pt x="86" y="0"/>
                  </a:moveTo>
                  <a:cubicBezTo>
                    <a:pt x="134" y="27"/>
                    <a:pt x="161" y="67"/>
                    <a:pt x="174" y="116"/>
                  </a:cubicBezTo>
                  <a:cubicBezTo>
                    <a:pt x="175" y="120"/>
                    <a:pt x="167" y="131"/>
                    <a:pt x="162" y="132"/>
                  </a:cubicBezTo>
                  <a:cubicBezTo>
                    <a:pt x="119" y="141"/>
                    <a:pt x="76" y="150"/>
                    <a:pt x="33" y="158"/>
                  </a:cubicBezTo>
                  <a:cubicBezTo>
                    <a:pt x="11" y="162"/>
                    <a:pt x="0" y="148"/>
                    <a:pt x="10" y="130"/>
                  </a:cubicBezTo>
                  <a:cubicBezTo>
                    <a:pt x="34" y="87"/>
                    <a:pt x="60" y="4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E6251B6B-88FE-EF94-2029-28FDA0A1E3A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451" y="5300485"/>
            <a:ext cx="1300074" cy="1552114"/>
            <a:chOff x="949" y="2780"/>
            <a:chExt cx="913" cy="1090"/>
          </a:xfrm>
          <a:solidFill>
            <a:schemeClr val="bg2">
              <a:lumMod val="25000"/>
            </a:schemeClr>
          </a:solidFill>
        </p:grpSpPr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E0ADAD27-442B-AAEF-231C-C6F9C09429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" y="2780"/>
              <a:ext cx="913" cy="1090"/>
            </a:xfrm>
            <a:custGeom>
              <a:avLst/>
              <a:gdLst>
                <a:gd name="T0" fmla="*/ 908 w 1720"/>
                <a:gd name="T1" fmla="*/ 1624 h 2053"/>
                <a:gd name="T2" fmla="*/ 908 w 1720"/>
                <a:gd name="T3" fmla="*/ 1788 h 2053"/>
                <a:gd name="T4" fmla="*/ 814 w 1720"/>
                <a:gd name="T5" fmla="*/ 1788 h 2053"/>
                <a:gd name="T6" fmla="*/ 814 w 1720"/>
                <a:gd name="T7" fmla="*/ 1619 h 2053"/>
                <a:gd name="T8" fmla="*/ 797 w 1720"/>
                <a:gd name="T9" fmla="*/ 1636 h 2053"/>
                <a:gd name="T10" fmla="*/ 535 w 1720"/>
                <a:gd name="T11" fmla="*/ 1917 h 2053"/>
                <a:gd name="T12" fmla="*/ 528 w 1720"/>
                <a:gd name="T13" fmla="*/ 1941 h 2053"/>
                <a:gd name="T14" fmla="*/ 485 w 1720"/>
                <a:gd name="T15" fmla="*/ 2036 h 2053"/>
                <a:gd name="T16" fmla="*/ 386 w 1720"/>
                <a:gd name="T17" fmla="*/ 2021 h 2053"/>
                <a:gd name="T18" fmla="*/ 370 w 1720"/>
                <a:gd name="T19" fmla="*/ 1925 h 2053"/>
                <a:gd name="T20" fmla="*/ 462 w 1720"/>
                <a:gd name="T21" fmla="*/ 1880 h 2053"/>
                <a:gd name="T22" fmla="*/ 482 w 1720"/>
                <a:gd name="T23" fmla="*/ 1873 h 2053"/>
                <a:gd name="T24" fmla="*/ 804 w 1720"/>
                <a:gd name="T25" fmla="*/ 1527 h 2053"/>
                <a:gd name="T26" fmla="*/ 813 w 1720"/>
                <a:gd name="T27" fmla="*/ 1509 h 2053"/>
                <a:gd name="T28" fmla="*/ 814 w 1720"/>
                <a:gd name="T29" fmla="*/ 1261 h 2053"/>
                <a:gd name="T30" fmla="*/ 788 w 1720"/>
                <a:gd name="T31" fmla="*/ 1261 h 2053"/>
                <a:gd name="T32" fmla="*/ 58 w 1720"/>
                <a:gd name="T33" fmla="*/ 1261 h 2053"/>
                <a:gd name="T34" fmla="*/ 10 w 1720"/>
                <a:gd name="T35" fmla="*/ 1203 h 2053"/>
                <a:gd name="T36" fmla="*/ 61 w 1720"/>
                <a:gd name="T37" fmla="*/ 1173 h 2053"/>
                <a:gd name="T38" fmla="*/ 61 w 1720"/>
                <a:gd name="T39" fmla="*/ 143 h 2053"/>
                <a:gd name="T40" fmla="*/ 46 w 1720"/>
                <a:gd name="T41" fmla="*/ 141 h 2053"/>
                <a:gd name="T42" fmla="*/ 8 w 1720"/>
                <a:gd name="T43" fmla="*/ 100 h 2053"/>
                <a:gd name="T44" fmla="*/ 48 w 1720"/>
                <a:gd name="T45" fmla="*/ 63 h 2053"/>
                <a:gd name="T46" fmla="*/ 98 w 1720"/>
                <a:gd name="T47" fmla="*/ 63 h 2053"/>
                <a:gd name="T48" fmla="*/ 790 w 1720"/>
                <a:gd name="T49" fmla="*/ 63 h 2053"/>
                <a:gd name="T50" fmla="*/ 813 w 1720"/>
                <a:gd name="T51" fmla="*/ 63 h 2053"/>
                <a:gd name="T52" fmla="*/ 813 w 1720"/>
                <a:gd name="T53" fmla="*/ 0 h 2053"/>
                <a:gd name="T54" fmla="*/ 907 w 1720"/>
                <a:gd name="T55" fmla="*/ 0 h 2053"/>
                <a:gd name="T56" fmla="*/ 907 w 1720"/>
                <a:gd name="T57" fmla="*/ 63 h 2053"/>
                <a:gd name="T58" fmla="*/ 934 w 1720"/>
                <a:gd name="T59" fmla="*/ 63 h 2053"/>
                <a:gd name="T60" fmla="*/ 1666 w 1720"/>
                <a:gd name="T61" fmla="*/ 63 h 2053"/>
                <a:gd name="T62" fmla="*/ 1713 w 1720"/>
                <a:gd name="T63" fmla="*/ 113 h 2053"/>
                <a:gd name="T64" fmla="*/ 1662 w 1720"/>
                <a:gd name="T65" fmla="*/ 142 h 2053"/>
                <a:gd name="T66" fmla="*/ 1662 w 1720"/>
                <a:gd name="T67" fmla="*/ 1174 h 2053"/>
                <a:gd name="T68" fmla="*/ 1674 w 1720"/>
                <a:gd name="T69" fmla="*/ 1175 h 2053"/>
                <a:gd name="T70" fmla="*/ 1714 w 1720"/>
                <a:gd name="T71" fmla="*/ 1221 h 2053"/>
                <a:gd name="T72" fmla="*/ 1670 w 1720"/>
                <a:gd name="T73" fmla="*/ 1261 h 2053"/>
                <a:gd name="T74" fmla="*/ 1524 w 1720"/>
                <a:gd name="T75" fmla="*/ 1261 h 2053"/>
                <a:gd name="T76" fmla="*/ 930 w 1720"/>
                <a:gd name="T77" fmla="*/ 1261 h 2053"/>
                <a:gd name="T78" fmla="*/ 908 w 1720"/>
                <a:gd name="T79" fmla="*/ 1261 h 2053"/>
                <a:gd name="T80" fmla="*/ 908 w 1720"/>
                <a:gd name="T81" fmla="*/ 1284 h 2053"/>
                <a:gd name="T82" fmla="*/ 909 w 1720"/>
                <a:gd name="T83" fmla="*/ 1500 h 2053"/>
                <a:gd name="T84" fmla="*/ 920 w 1720"/>
                <a:gd name="T85" fmla="*/ 1530 h 2053"/>
                <a:gd name="T86" fmla="*/ 1237 w 1720"/>
                <a:gd name="T87" fmla="*/ 1871 h 2053"/>
                <a:gd name="T88" fmla="*/ 1263 w 1720"/>
                <a:gd name="T89" fmla="*/ 1880 h 2053"/>
                <a:gd name="T90" fmla="*/ 1350 w 1720"/>
                <a:gd name="T91" fmla="*/ 1926 h 2053"/>
                <a:gd name="T92" fmla="*/ 1332 w 1720"/>
                <a:gd name="T93" fmla="*/ 2024 h 2053"/>
                <a:gd name="T94" fmla="*/ 1235 w 1720"/>
                <a:gd name="T95" fmla="*/ 2034 h 2053"/>
                <a:gd name="T96" fmla="*/ 1194 w 1720"/>
                <a:gd name="T97" fmla="*/ 1946 h 2053"/>
                <a:gd name="T98" fmla="*/ 1185 w 1720"/>
                <a:gd name="T99" fmla="*/ 1914 h 2053"/>
                <a:gd name="T100" fmla="*/ 927 w 1720"/>
                <a:gd name="T101" fmla="*/ 1638 h 2053"/>
                <a:gd name="T102" fmla="*/ 914 w 1720"/>
                <a:gd name="T103" fmla="*/ 1621 h 2053"/>
                <a:gd name="T104" fmla="*/ 908 w 1720"/>
                <a:gd name="T105" fmla="*/ 1624 h 2053"/>
                <a:gd name="T106" fmla="*/ 117 w 1720"/>
                <a:gd name="T107" fmla="*/ 1177 h 2053"/>
                <a:gd name="T108" fmla="*/ 1604 w 1720"/>
                <a:gd name="T109" fmla="*/ 1177 h 2053"/>
                <a:gd name="T110" fmla="*/ 1604 w 1720"/>
                <a:gd name="T111" fmla="*/ 131 h 2053"/>
                <a:gd name="T112" fmla="*/ 117 w 1720"/>
                <a:gd name="T113" fmla="*/ 131 h 2053"/>
                <a:gd name="T114" fmla="*/ 117 w 1720"/>
                <a:gd name="T115" fmla="*/ 1177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0" h="2053">
                  <a:moveTo>
                    <a:pt x="908" y="1624"/>
                  </a:moveTo>
                  <a:cubicBezTo>
                    <a:pt x="908" y="1678"/>
                    <a:pt x="908" y="1732"/>
                    <a:pt x="908" y="1788"/>
                  </a:cubicBezTo>
                  <a:cubicBezTo>
                    <a:pt x="877" y="1788"/>
                    <a:pt x="847" y="1788"/>
                    <a:pt x="814" y="1788"/>
                  </a:cubicBezTo>
                  <a:cubicBezTo>
                    <a:pt x="814" y="1733"/>
                    <a:pt x="814" y="1679"/>
                    <a:pt x="814" y="1619"/>
                  </a:cubicBezTo>
                  <a:cubicBezTo>
                    <a:pt x="806" y="1627"/>
                    <a:pt x="801" y="1631"/>
                    <a:pt x="797" y="1636"/>
                  </a:cubicBezTo>
                  <a:cubicBezTo>
                    <a:pt x="709" y="1729"/>
                    <a:pt x="622" y="1823"/>
                    <a:pt x="535" y="1917"/>
                  </a:cubicBezTo>
                  <a:cubicBezTo>
                    <a:pt x="530" y="1923"/>
                    <a:pt x="526" y="1933"/>
                    <a:pt x="528" y="1941"/>
                  </a:cubicBezTo>
                  <a:cubicBezTo>
                    <a:pt x="534" y="1979"/>
                    <a:pt x="517" y="2019"/>
                    <a:pt x="485" y="2036"/>
                  </a:cubicBezTo>
                  <a:cubicBezTo>
                    <a:pt x="454" y="2053"/>
                    <a:pt x="413" y="2046"/>
                    <a:pt x="386" y="2021"/>
                  </a:cubicBezTo>
                  <a:cubicBezTo>
                    <a:pt x="361" y="1997"/>
                    <a:pt x="354" y="1958"/>
                    <a:pt x="370" y="1925"/>
                  </a:cubicBezTo>
                  <a:cubicBezTo>
                    <a:pt x="387" y="1891"/>
                    <a:pt x="422" y="1875"/>
                    <a:pt x="462" y="1880"/>
                  </a:cubicBezTo>
                  <a:cubicBezTo>
                    <a:pt x="469" y="1881"/>
                    <a:pt x="478" y="1878"/>
                    <a:pt x="482" y="1873"/>
                  </a:cubicBezTo>
                  <a:cubicBezTo>
                    <a:pt x="590" y="1758"/>
                    <a:pt x="697" y="1643"/>
                    <a:pt x="804" y="1527"/>
                  </a:cubicBezTo>
                  <a:cubicBezTo>
                    <a:pt x="809" y="1522"/>
                    <a:pt x="813" y="1515"/>
                    <a:pt x="813" y="1509"/>
                  </a:cubicBezTo>
                  <a:cubicBezTo>
                    <a:pt x="814" y="1427"/>
                    <a:pt x="814" y="1346"/>
                    <a:pt x="814" y="1261"/>
                  </a:cubicBezTo>
                  <a:cubicBezTo>
                    <a:pt x="805" y="1261"/>
                    <a:pt x="796" y="1261"/>
                    <a:pt x="788" y="1261"/>
                  </a:cubicBezTo>
                  <a:cubicBezTo>
                    <a:pt x="545" y="1261"/>
                    <a:pt x="301" y="1261"/>
                    <a:pt x="58" y="1261"/>
                  </a:cubicBezTo>
                  <a:cubicBezTo>
                    <a:pt x="21" y="1261"/>
                    <a:pt x="0" y="1235"/>
                    <a:pt x="10" y="1203"/>
                  </a:cubicBezTo>
                  <a:cubicBezTo>
                    <a:pt x="16" y="1185"/>
                    <a:pt x="30" y="1177"/>
                    <a:pt x="61" y="1173"/>
                  </a:cubicBezTo>
                  <a:cubicBezTo>
                    <a:pt x="61" y="830"/>
                    <a:pt x="61" y="487"/>
                    <a:pt x="61" y="143"/>
                  </a:cubicBezTo>
                  <a:cubicBezTo>
                    <a:pt x="56" y="142"/>
                    <a:pt x="51" y="142"/>
                    <a:pt x="46" y="141"/>
                  </a:cubicBezTo>
                  <a:cubicBezTo>
                    <a:pt x="21" y="138"/>
                    <a:pt x="7" y="122"/>
                    <a:pt x="8" y="100"/>
                  </a:cubicBezTo>
                  <a:cubicBezTo>
                    <a:pt x="9" y="79"/>
                    <a:pt x="24" y="64"/>
                    <a:pt x="48" y="63"/>
                  </a:cubicBezTo>
                  <a:cubicBezTo>
                    <a:pt x="64" y="62"/>
                    <a:pt x="81" y="63"/>
                    <a:pt x="98" y="63"/>
                  </a:cubicBezTo>
                  <a:cubicBezTo>
                    <a:pt x="328" y="63"/>
                    <a:pt x="559" y="63"/>
                    <a:pt x="790" y="63"/>
                  </a:cubicBezTo>
                  <a:cubicBezTo>
                    <a:pt x="797" y="63"/>
                    <a:pt x="804" y="63"/>
                    <a:pt x="813" y="63"/>
                  </a:cubicBezTo>
                  <a:cubicBezTo>
                    <a:pt x="813" y="41"/>
                    <a:pt x="813" y="22"/>
                    <a:pt x="813" y="0"/>
                  </a:cubicBezTo>
                  <a:cubicBezTo>
                    <a:pt x="845" y="0"/>
                    <a:pt x="875" y="0"/>
                    <a:pt x="907" y="0"/>
                  </a:cubicBezTo>
                  <a:cubicBezTo>
                    <a:pt x="907" y="20"/>
                    <a:pt x="907" y="40"/>
                    <a:pt x="907" y="63"/>
                  </a:cubicBezTo>
                  <a:cubicBezTo>
                    <a:pt x="917" y="63"/>
                    <a:pt x="926" y="63"/>
                    <a:pt x="934" y="63"/>
                  </a:cubicBezTo>
                  <a:cubicBezTo>
                    <a:pt x="1178" y="63"/>
                    <a:pt x="1422" y="63"/>
                    <a:pt x="1666" y="63"/>
                  </a:cubicBezTo>
                  <a:cubicBezTo>
                    <a:pt x="1701" y="63"/>
                    <a:pt x="1720" y="84"/>
                    <a:pt x="1713" y="113"/>
                  </a:cubicBezTo>
                  <a:cubicBezTo>
                    <a:pt x="1708" y="131"/>
                    <a:pt x="1694" y="139"/>
                    <a:pt x="1662" y="142"/>
                  </a:cubicBezTo>
                  <a:cubicBezTo>
                    <a:pt x="1662" y="486"/>
                    <a:pt x="1662" y="829"/>
                    <a:pt x="1662" y="1174"/>
                  </a:cubicBezTo>
                  <a:cubicBezTo>
                    <a:pt x="1666" y="1174"/>
                    <a:pt x="1670" y="1174"/>
                    <a:pt x="1674" y="1175"/>
                  </a:cubicBezTo>
                  <a:cubicBezTo>
                    <a:pt x="1699" y="1178"/>
                    <a:pt x="1715" y="1196"/>
                    <a:pt x="1714" y="1221"/>
                  </a:cubicBezTo>
                  <a:cubicBezTo>
                    <a:pt x="1713" y="1244"/>
                    <a:pt x="1695" y="1261"/>
                    <a:pt x="1670" y="1261"/>
                  </a:cubicBezTo>
                  <a:cubicBezTo>
                    <a:pt x="1622" y="1262"/>
                    <a:pt x="1573" y="1261"/>
                    <a:pt x="1524" y="1261"/>
                  </a:cubicBezTo>
                  <a:cubicBezTo>
                    <a:pt x="1326" y="1261"/>
                    <a:pt x="1128" y="1261"/>
                    <a:pt x="930" y="1261"/>
                  </a:cubicBezTo>
                  <a:cubicBezTo>
                    <a:pt x="924" y="1261"/>
                    <a:pt x="917" y="1261"/>
                    <a:pt x="908" y="1261"/>
                  </a:cubicBezTo>
                  <a:cubicBezTo>
                    <a:pt x="908" y="1270"/>
                    <a:pt x="908" y="1277"/>
                    <a:pt x="908" y="1284"/>
                  </a:cubicBezTo>
                  <a:cubicBezTo>
                    <a:pt x="908" y="1356"/>
                    <a:pt x="908" y="1428"/>
                    <a:pt x="909" y="1500"/>
                  </a:cubicBezTo>
                  <a:cubicBezTo>
                    <a:pt x="909" y="1510"/>
                    <a:pt x="914" y="1522"/>
                    <a:pt x="920" y="1530"/>
                  </a:cubicBezTo>
                  <a:cubicBezTo>
                    <a:pt x="1026" y="1644"/>
                    <a:pt x="1132" y="1758"/>
                    <a:pt x="1237" y="1871"/>
                  </a:cubicBezTo>
                  <a:cubicBezTo>
                    <a:pt x="1245" y="1880"/>
                    <a:pt x="1251" y="1882"/>
                    <a:pt x="1263" y="1880"/>
                  </a:cubicBezTo>
                  <a:cubicBezTo>
                    <a:pt x="1298" y="1873"/>
                    <a:pt x="1334" y="1893"/>
                    <a:pt x="1350" y="1926"/>
                  </a:cubicBezTo>
                  <a:cubicBezTo>
                    <a:pt x="1367" y="1961"/>
                    <a:pt x="1361" y="1997"/>
                    <a:pt x="1332" y="2024"/>
                  </a:cubicBezTo>
                  <a:cubicBezTo>
                    <a:pt x="1306" y="2049"/>
                    <a:pt x="1269" y="2053"/>
                    <a:pt x="1235" y="2034"/>
                  </a:cubicBezTo>
                  <a:cubicBezTo>
                    <a:pt x="1201" y="2015"/>
                    <a:pt x="1185" y="1983"/>
                    <a:pt x="1194" y="1946"/>
                  </a:cubicBezTo>
                  <a:cubicBezTo>
                    <a:pt x="1197" y="1932"/>
                    <a:pt x="1194" y="1924"/>
                    <a:pt x="1185" y="1914"/>
                  </a:cubicBezTo>
                  <a:cubicBezTo>
                    <a:pt x="1099" y="1822"/>
                    <a:pt x="1013" y="1730"/>
                    <a:pt x="927" y="1638"/>
                  </a:cubicBezTo>
                  <a:cubicBezTo>
                    <a:pt x="923" y="1632"/>
                    <a:pt x="919" y="1626"/>
                    <a:pt x="914" y="1621"/>
                  </a:cubicBezTo>
                  <a:cubicBezTo>
                    <a:pt x="912" y="1622"/>
                    <a:pt x="910" y="1623"/>
                    <a:pt x="908" y="1624"/>
                  </a:cubicBezTo>
                  <a:close/>
                  <a:moveTo>
                    <a:pt x="117" y="1177"/>
                  </a:moveTo>
                  <a:cubicBezTo>
                    <a:pt x="614" y="1177"/>
                    <a:pt x="1109" y="1177"/>
                    <a:pt x="1604" y="1177"/>
                  </a:cubicBezTo>
                  <a:cubicBezTo>
                    <a:pt x="1604" y="827"/>
                    <a:pt x="1604" y="479"/>
                    <a:pt x="1604" y="131"/>
                  </a:cubicBezTo>
                  <a:cubicBezTo>
                    <a:pt x="1108" y="131"/>
                    <a:pt x="613" y="131"/>
                    <a:pt x="117" y="131"/>
                  </a:cubicBezTo>
                  <a:cubicBezTo>
                    <a:pt x="117" y="480"/>
                    <a:pt x="117" y="828"/>
                    <a:pt x="117" y="1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756EA9E7-605A-5FE8-4BEE-17F6FB8A75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" y="2907"/>
              <a:ext cx="716" cy="444"/>
            </a:xfrm>
            <a:custGeom>
              <a:avLst/>
              <a:gdLst>
                <a:gd name="T0" fmla="*/ 976 w 1349"/>
                <a:gd name="T1" fmla="*/ 1 h 835"/>
                <a:gd name="T2" fmla="*/ 1054 w 1349"/>
                <a:gd name="T3" fmla="*/ 102 h 835"/>
                <a:gd name="T4" fmla="*/ 1063 w 1349"/>
                <a:gd name="T5" fmla="*/ 139 h 835"/>
                <a:gd name="T6" fmla="*/ 1208 w 1349"/>
                <a:gd name="T7" fmla="*/ 285 h 835"/>
                <a:gd name="T8" fmla="*/ 1235 w 1349"/>
                <a:gd name="T9" fmla="*/ 292 h 835"/>
                <a:gd name="T10" fmla="*/ 1340 w 1349"/>
                <a:gd name="T11" fmla="*/ 357 h 835"/>
                <a:gd name="T12" fmla="*/ 1268 w 1349"/>
                <a:gd name="T13" fmla="*/ 452 h 835"/>
                <a:gd name="T14" fmla="*/ 1180 w 1349"/>
                <a:gd name="T15" fmla="*/ 351 h 835"/>
                <a:gd name="T16" fmla="*/ 1170 w 1349"/>
                <a:gd name="T17" fmla="*/ 313 h 835"/>
                <a:gd name="T18" fmla="*/ 1029 w 1349"/>
                <a:gd name="T19" fmla="*/ 170 h 835"/>
                <a:gd name="T20" fmla="*/ 996 w 1349"/>
                <a:gd name="T21" fmla="*/ 161 h 835"/>
                <a:gd name="T22" fmla="*/ 971 w 1349"/>
                <a:gd name="T23" fmla="*/ 164 h 835"/>
                <a:gd name="T24" fmla="*/ 932 w 1349"/>
                <a:gd name="T25" fmla="*/ 183 h 835"/>
                <a:gd name="T26" fmla="*/ 791 w 1349"/>
                <a:gd name="T27" fmla="*/ 383 h 835"/>
                <a:gd name="T28" fmla="*/ 788 w 1349"/>
                <a:gd name="T29" fmla="*/ 414 h 835"/>
                <a:gd name="T30" fmla="*/ 743 w 1349"/>
                <a:gd name="T31" fmla="*/ 527 h 835"/>
                <a:gd name="T32" fmla="*/ 636 w 1349"/>
                <a:gd name="T33" fmla="*/ 472 h 835"/>
                <a:gd name="T34" fmla="*/ 616 w 1349"/>
                <a:gd name="T35" fmla="*/ 451 h 835"/>
                <a:gd name="T36" fmla="*/ 499 w 1349"/>
                <a:gd name="T37" fmla="*/ 425 h 835"/>
                <a:gd name="T38" fmla="*/ 480 w 1349"/>
                <a:gd name="T39" fmla="*/ 430 h 835"/>
                <a:gd name="T40" fmla="*/ 381 w 1349"/>
                <a:gd name="T41" fmla="*/ 456 h 835"/>
                <a:gd name="T42" fmla="*/ 362 w 1349"/>
                <a:gd name="T43" fmla="*/ 461 h 835"/>
                <a:gd name="T44" fmla="*/ 169 w 1349"/>
                <a:gd name="T45" fmla="*/ 691 h 835"/>
                <a:gd name="T46" fmla="*/ 168 w 1349"/>
                <a:gd name="T47" fmla="*/ 718 h 835"/>
                <a:gd name="T48" fmla="*/ 142 w 1349"/>
                <a:gd name="T49" fmla="*/ 811 h 835"/>
                <a:gd name="T50" fmla="*/ 49 w 1349"/>
                <a:gd name="T51" fmla="*/ 817 h 835"/>
                <a:gd name="T52" fmla="*/ 15 w 1349"/>
                <a:gd name="T53" fmla="*/ 716 h 835"/>
                <a:gd name="T54" fmla="*/ 107 w 1349"/>
                <a:gd name="T55" fmla="*/ 667 h 835"/>
                <a:gd name="T56" fmla="*/ 135 w 1349"/>
                <a:gd name="T57" fmla="*/ 658 h 835"/>
                <a:gd name="T58" fmla="*/ 324 w 1349"/>
                <a:gd name="T59" fmla="*/ 433 h 835"/>
                <a:gd name="T60" fmla="*/ 334 w 1349"/>
                <a:gd name="T61" fmla="*/ 395 h 835"/>
                <a:gd name="T62" fmla="*/ 396 w 1349"/>
                <a:gd name="T63" fmla="*/ 300 h 835"/>
                <a:gd name="T64" fmla="*/ 492 w 1349"/>
                <a:gd name="T65" fmla="*/ 356 h 835"/>
                <a:gd name="T66" fmla="*/ 519 w 1349"/>
                <a:gd name="T67" fmla="*/ 381 h 835"/>
                <a:gd name="T68" fmla="*/ 626 w 1349"/>
                <a:gd name="T69" fmla="*/ 406 h 835"/>
                <a:gd name="T70" fmla="*/ 652 w 1349"/>
                <a:gd name="T71" fmla="*/ 398 h 835"/>
                <a:gd name="T72" fmla="*/ 725 w 1349"/>
                <a:gd name="T73" fmla="*/ 369 h 835"/>
                <a:gd name="T74" fmla="*/ 753 w 1349"/>
                <a:gd name="T75" fmla="*/ 356 h 835"/>
                <a:gd name="T76" fmla="*/ 899 w 1349"/>
                <a:gd name="T77" fmla="*/ 149 h 835"/>
                <a:gd name="T78" fmla="*/ 902 w 1349"/>
                <a:gd name="T79" fmla="*/ 118 h 835"/>
                <a:gd name="T80" fmla="*/ 976 w 1349"/>
                <a:gd name="T81" fmla="*/ 1 h 835"/>
                <a:gd name="T82" fmla="*/ 1225 w 1349"/>
                <a:gd name="T83" fmla="*/ 370 h 835"/>
                <a:gd name="T84" fmla="*/ 1260 w 1349"/>
                <a:gd name="T85" fmla="*/ 405 h 835"/>
                <a:gd name="T86" fmla="*/ 1293 w 1349"/>
                <a:gd name="T87" fmla="*/ 370 h 835"/>
                <a:gd name="T88" fmla="*/ 1259 w 1349"/>
                <a:gd name="T89" fmla="*/ 336 h 835"/>
                <a:gd name="T90" fmla="*/ 1225 w 1349"/>
                <a:gd name="T91" fmla="*/ 370 h 835"/>
                <a:gd name="T92" fmla="*/ 381 w 1349"/>
                <a:gd name="T93" fmla="*/ 379 h 835"/>
                <a:gd name="T94" fmla="*/ 415 w 1349"/>
                <a:gd name="T95" fmla="*/ 414 h 835"/>
                <a:gd name="T96" fmla="*/ 449 w 1349"/>
                <a:gd name="T97" fmla="*/ 380 h 835"/>
                <a:gd name="T98" fmla="*/ 415 w 1349"/>
                <a:gd name="T99" fmla="*/ 345 h 835"/>
                <a:gd name="T100" fmla="*/ 381 w 1349"/>
                <a:gd name="T101" fmla="*/ 379 h 835"/>
                <a:gd name="T102" fmla="*/ 91 w 1349"/>
                <a:gd name="T103" fmla="*/ 713 h 835"/>
                <a:gd name="T104" fmla="*/ 57 w 1349"/>
                <a:gd name="T105" fmla="*/ 746 h 835"/>
                <a:gd name="T106" fmla="*/ 92 w 1349"/>
                <a:gd name="T107" fmla="*/ 781 h 835"/>
                <a:gd name="T108" fmla="*/ 125 w 1349"/>
                <a:gd name="T109" fmla="*/ 747 h 835"/>
                <a:gd name="T110" fmla="*/ 91 w 1349"/>
                <a:gd name="T111" fmla="*/ 713 h 835"/>
                <a:gd name="T112" fmla="*/ 681 w 1349"/>
                <a:gd name="T113" fmla="*/ 451 h 835"/>
                <a:gd name="T114" fmla="*/ 714 w 1349"/>
                <a:gd name="T115" fmla="*/ 485 h 835"/>
                <a:gd name="T116" fmla="*/ 749 w 1349"/>
                <a:gd name="T117" fmla="*/ 449 h 835"/>
                <a:gd name="T118" fmla="*/ 714 w 1349"/>
                <a:gd name="T119" fmla="*/ 417 h 835"/>
                <a:gd name="T120" fmla="*/ 681 w 1349"/>
                <a:gd name="T121" fmla="*/ 451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9" h="835">
                  <a:moveTo>
                    <a:pt x="976" y="1"/>
                  </a:moveTo>
                  <a:cubicBezTo>
                    <a:pt x="1029" y="1"/>
                    <a:pt x="1068" y="51"/>
                    <a:pt x="1054" y="102"/>
                  </a:cubicBezTo>
                  <a:cubicBezTo>
                    <a:pt x="1049" y="118"/>
                    <a:pt x="1052" y="128"/>
                    <a:pt x="1063" y="139"/>
                  </a:cubicBezTo>
                  <a:cubicBezTo>
                    <a:pt x="1112" y="187"/>
                    <a:pt x="1160" y="236"/>
                    <a:pt x="1208" y="285"/>
                  </a:cubicBezTo>
                  <a:cubicBezTo>
                    <a:pt x="1216" y="294"/>
                    <a:pt x="1223" y="296"/>
                    <a:pt x="1235" y="292"/>
                  </a:cubicBezTo>
                  <a:cubicBezTo>
                    <a:pt x="1284" y="278"/>
                    <a:pt x="1330" y="307"/>
                    <a:pt x="1340" y="357"/>
                  </a:cubicBezTo>
                  <a:cubicBezTo>
                    <a:pt x="1349" y="401"/>
                    <a:pt x="1316" y="445"/>
                    <a:pt x="1268" y="452"/>
                  </a:cubicBezTo>
                  <a:cubicBezTo>
                    <a:pt x="1214" y="461"/>
                    <a:pt x="1164" y="404"/>
                    <a:pt x="1180" y="351"/>
                  </a:cubicBezTo>
                  <a:cubicBezTo>
                    <a:pt x="1185" y="334"/>
                    <a:pt x="1181" y="324"/>
                    <a:pt x="1170" y="313"/>
                  </a:cubicBezTo>
                  <a:cubicBezTo>
                    <a:pt x="1122" y="266"/>
                    <a:pt x="1076" y="218"/>
                    <a:pt x="1029" y="170"/>
                  </a:cubicBezTo>
                  <a:cubicBezTo>
                    <a:pt x="1019" y="160"/>
                    <a:pt x="1010" y="156"/>
                    <a:pt x="996" y="161"/>
                  </a:cubicBezTo>
                  <a:cubicBezTo>
                    <a:pt x="988" y="164"/>
                    <a:pt x="978" y="167"/>
                    <a:pt x="971" y="164"/>
                  </a:cubicBezTo>
                  <a:cubicBezTo>
                    <a:pt x="951" y="158"/>
                    <a:pt x="942" y="168"/>
                    <a:pt x="932" y="183"/>
                  </a:cubicBezTo>
                  <a:cubicBezTo>
                    <a:pt x="886" y="250"/>
                    <a:pt x="838" y="317"/>
                    <a:pt x="791" y="383"/>
                  </a:cubicBezTo>
                  <a:cubicBezTo>
                    <a:pt x="784" y="394"/>
                    <a:pt x="782" y="402"/>
                    <a:pt x="788" y="414"/>
                  </a:cubicBezTo>
                  <a:cubicBezTo>
                    <a:pt x="810" y="459"/>
                    <a:pt x="789" y="510"/>
                    <a:pt x="743" y="527"/>
                  </a:cubicBezTo>
                  <a:cubicBezTo>
                    <a:pt x="698" y="544"/>
                    <a:pt x="651" y="521"/>
                    <a:pt x="636" y="472"/>
                  </a:cubicBezTo>
                  <a:cubicBezTo>
                    <a:pt x="633" y="461"/>
                    <a:pt x="629" y="454"/>
                    <a:pt x="616" y="451"/>
                  </a:cubicBezTo>
                  <a:cubicBezTo>
                    <a:pt x="577" y="443"/>
                    <a:pt x="538" y="433"/>
                    <a:pt x="499" y="425"/>
                  </a:cubicBezTo>
                  <a:cubicBezTo>
                    <a:pt x="493" y="424"/>
                    <a:pt x="484" y="426"/>
                    <a:pt x="480" y="430"/>
                  </a:cubicBezTo>
                  <a:cubicBezTo>
                    <a:pt x="453" y="461"/>
                    <a:pt x="420" y="469"/>
                    <a:pt x="381" y="456"/>
                  </a:cubicBezTo>
                  <a:cubicBezTo>
                    <a:pt x="376" y="454"/>
                    <a:pt x="366" y="457"/>
                    <a:pt x="362" y="461"/>
                  </a:cubicBezTo>
                  <a:cubicBezTo>
                    <a:pt x="298" y="538"/>
                    <a:pt x="234" y="614"/>
                    <a:pt x="169" y="691"/>
                  </a:cubicBezTo>
                  <a:cubicBezTo>
                    <a:pt x="161" y="700"/>
                    <a:pt x="164" y="708"/>
                    <a:pt x="168" y="718"/>
                  </a:cubicBezTo>
                  <a:cubicBezTo>
                    <a:pt x="180" y="753"/>
                    <a:pt x="171" y="788"/>
                    <a:pt x="142" y="811"/>
                  </a:cubicBezTo>
                  <a:cubicBezTo>
                    <a:pt x="115" y="833"/>
                    <a:pt x="79" y="835"/>
                    <a:pt x="49" y="817"/>
                  </a:cubicBezTo>
                  <a:cubicBezTo>
                    <a:pt x="14" y="796"/>
                    <a:pt x="0" y="754"/>
                    <a:pt x="15" y="716"/>
                  </a:cubicBezTo>
                  <a:cubicBezTo>
                    <a:pt x="29" y="680"/>
                    <a:pt x="69" y="658"/>
                    <a:pt x="107" y="667"/>
                  </a:cubicBezTo>
                  <a:cubicBezTo>
                    <a:pt x="119" y="669"/>
                    <a:pt x="127" y="668"/>
                    <a:pt x="135" y="658"/>
                  </a:cubicBezTo>
                  <a:cubicBezTo>
                    <a:pt x="198" y="583"/>
                    <a:pt x="261" y="508"/>
                    <a:pt x="324" y="433"/>
                  </a:cubicBezTo>
                  <a:cubicBezTo>
                    <a:pt x="334" y="422"/>
                    <a:pt x="338" y="412"/>
                    <a:pt x="334" y="395"/>
                  </a:cubicBezTo>
                  <a:cubicBezTo>
                    <a:pt x="325" y="352"/>
                    <a:pt x="352" y="311"/>
                    <a:pt x="396" y="300"/>
                  </a:cubicBezTo>
                  <a:cubicBezTo>
                    <a:pt x="437" y="290"/>
                    <a:pt x="481" y="314"/>
                    <a:pt x="492" y="356"/>
                  </a:cubicBezTo>
                  <a:cubicBezTo>
                    <a:pt x="497" y="372"/>
                    <a:pt x="505" y="378"/>
                    <a:pt x="519" y="381"/>
                  </a:cubicBezTo>
                  <a:cubicBezTo>
                    <a:pt x="555" y="388"/>
                    <a:pt x="591" y="397"/>
                    <a:pt x="626" y="406"/>
                  </a:cubicBezTo>
                  <a:cubicBezTo>
                    <a:pt x="637" y="408"/>
                    <a:pt x="645" y="407"/>
                    <a:pt x="652" y="398"/>
                  </a:cubicBezTo>
                  <a:cubicBezTo>
                    <a:pt x="671" y="375"/>
                    <a:pt x="696" y="366"/>
                    <a:pt x="725" y="369"/>
                  </a:cubicBezTo>
                  <a:cubicBezTo>
                    <a:pt x="738" y="371"/>
                    <a:pt x="745" y="367"/>
                    <a:pt x="753" y="356"/>
                  </a:cubicBezTo>
                  <a:cubicBezTo>
                    <a:pt x="801" y="286"/>
                    <a:pt x="850" y="217"/>
                    <a:pt x="899" y="149"/>
                  </a:cubicBezTo>
                  <a:cubicBezTo>
                    <a:pt x="907" y="138"/>
                    <a:pt x="908" y="131"/>
                    <a:pt x="902" y="118"/>
                  </a:cubicBezTo>
                  <a:cubicBezTo>
                    <a:pt x="874" y="63"/>
                    <a:pt x="914" y="0"/>
                    <a:pt x="976" y="1"/>
                  </a:cubicBezTo>
                  <a:close/>
                  <a:moveTo>
                    <a:pt x="1225" y="370"/>
                  </a:moveTo>
                  <a:cubicBezTo>
                    <a:pt x="1225" y="390"/>
                    <a:pt x="1239" y="405"/>
                    <a:pt x="1260" y="405"/>
                  </a:cubicBezTo>
                  <a:cubicBezTo>
                    <a:pt x="1279" y="405"/>
                    <a:pt x="1293" y="390"/>
                    <a:pt x="1293" y="370"/>
                  </a:cubicBezTo>
                  <a:cubicBezTo>
                    <a:pt x="1293" y="351"/>
                    <a:pt x="1279" y="336"/>
                    <a:pt x="1259" y="336"/>
                  </a:cubicBezTo>
                  <a:cubicBezTo>
                    <a:pt x="1239" y="336"/>
                    <a:pt x="1225" y="350"/>
                    <a:pt x="1225" y="370"/>
                  </a:cubicBezTo>
                  <a:close/>
                  <a:moveTo>
                    <a:pt x="381" y="379"/>
                  </a:moveTo>
                  <a:cubicBezTo>
                    <a:pt x="381" y="400"/>
                    <a:pt x="394" y="415"/>
                    <a:pt x="415" y="414"/>
                  </a:cubicBezTo>
                  <a:cubicBezTo>
                    <a:pt x="434" y="414"/>
                    <a:pt x="449" y="399"/>
                    <a:pt x="449" y="380"/>
                  </a:cubicBezTo>
                  <a:cubicBezTo>
                    <a:pt x="449" y="361"/>
                    <a:pt x="434" y="346"/>
                    <a:pt x="415" y="345"/>
                  </a:cubicBezTo>
                  <a:cubicBezTo>
                    <a:pt x="396" y="345"/>
                    <a:pt x="381" y="359"/>
                    <a:pt x="381" y="379"/>
                  </a:cubicBezTo>
                  <a:close/>
                  <a:moveTo>
                    <a:pt x="91" y="713"/>
                  </a:moveTo>
                  <a:cubicBezTo>
                    <a:pt x="71" y="713"/>
                    <a:pt x="57" y="727"/>
                    <a:pt x="57" y="746"/>
                  </a:cubicBezTo>
                  <a:cubicBezTo>
                    <a:pt x="57" y="767"/>
                    <a:pt x="71" y="781"/>
                    <a:pt x="92" y="781"/>
                  </a:cubicBezTo>
                  <a:cubicBezTo>
                    <a:pt x="112" y="781"/>
                    <a:pt x="125" y="767"/>
                    <a:pt x="125" y="747"/>
                  </a:cubicBezTo>
                  <a:cubicBezTo>
                    <a:pt x="125" y="727"/>
                    <a:pt x="111" y="713"/>
                    <a:pt x="91" y="713"/>
                  </a:cubicBezTo>
                  <a:close/>
                  <a:moveTo>
                    <a:pt x="681" y="451"/>
                  </a:moveTo>
                  <a:cubicBezTo>
                    <a:pt x="681" y="470"/>
                    <a:pt x="695" y="485"/>
                    <a:pt x="714" y="485"/>
                  </a:cubicBezTo>
                  <a:cubicBezTo>
                    <a:pt x="734" y="485"/>
                    <a:pt x="749" y="470"/>
                    <a:pt x="749" y="449"/>
                  </a:cubicBezTo>
                  <a:cubicBezTo>
                    <a:pt x="748" y="430"/>
                    <a:pt x="734" y="417"/>
                    <a:pt x="714" y="417"/>
                  </a:cubicBezTo>
                  <a:cubicBezTo>
                    <a:pt x="694" y="417"/>
                    <a:pt x="681" y="430"/>
                    <a:pt x="681" y="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71759619-0CD3-81DD-6AB6-2AF8DB7F8273}"/>
                </a:ext>
              </a:extLst>
            </p:cNvPr>
            <p:cNvSpPr/>
            <p:nvPr/>
          </p:nvSpPr>
          <p:spPr bwMode="auto">
            <a:xfrm>
              <a:off x="1250" y="3090"/>
              <a:ext cx="36" cy="38"/>
            </a:xfrm>
            <a:custGeom>
              <a:avLst/>
              <a:gdLst>
                <a:gd name="T0" fmla="*/ 0 w 68"/>
                <a:gd name="T1" fmla="*/ 34 h 70"/>
                <a:gd name="T2" fmla="*/ 34 w 68"/>
                <a:gd name="T3" fmla="*/ 0 h 70"/>
                <a:gd name="T4" fmla="*/ 68 w 68"/>
                <a:gd name="T5" fmla="*/ 35 h 70"/>
                <a:gd name="T6" fmla="*/ 34 w 68"/>
                <a:gd name="T7" fmla="*/ 69 h 70"/>
                <a:gd name="T8" fmla="*/ 0 w 68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0" y="34"/>
                  </a:moveTo>
                  <a:cubicBezTo>
                    <a:pt x="0" y="14"/>
                    <a:pt x="15" y="0"/>
                    <a:pt x="34" y="0"/>
                  </a:cubicBezTo>
                  <a:cubicBezTo>
                    <a:pt x="53" y="1"/>
                    <a:pt x="68" y="16"/>
                    <a:pt x="68" y="35"/>
                  </a:cubicBezTo>
                  <a:cubicBezTo>
                    <a:pt x="68" y="54"/>
                    <a:pt x="53" y="69"/>
                    <a:pt x="34" y="69"/>
                  </a:cubicBezTo>
                  <a:cubicBezTo>
                    <a:pt x="13" y="70"/>
                    <a:pt x="0" y="55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61F32F25-7D72-974E-7C11-DD13124C503D}"/>
                </a:ext>
              </a:extLst>
            </p:cNvPr>
            <p:cNvSpPr/>
            <p:nvPr/>
          </p:nvSpPr>
          <p:spPr bwMode="auto">
            <a:xfrm>
              <a:off x="1078" y="3286"/>
              <a:ext cx="36" cy="36"/>
            </a:xfrm>
            <a:custGeom>
              <a:avLst/>
              <a:gdLst>
                <a:gd name="T0" fmla="*/ 34 w 68"/>
                <a:gd name="T1" fmla="*/ 0 h 68"/>
                <a:gd name="T2" fmla="*/ 68 w 68"/>
                <a:gd name="T3" fmla="*/ 34 h 68"/>
                <a:gd name="T4" fmla="*/ 35 w 68"/>
                <a:gd name="T5" fmla="*/ 68 h 68"/>
                <a:gd name="T6" fmla="*/ 0 w 68"/>
                <a:gd name="T7" fmla="*/ 33 h 68"/>
                <a:gd name="T8" fmla="*/ 34 w 68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54" y="0"/>
                    <a:pt x="68" y="14"/>
                    <a:pt x="68" y="34"/>
                  </a:cubicBezTo>
                  <a:cubicBezTo>
                    <a:pt x="68" y="54"/>
                    <a:pt x="55" y="68"/>
                    <a:pt x="35" y="68"/>
                  </a:cubicBezTo>
                  <a:cubicBezTo>
                    <a:pt x="14" y="68"/>
                    <a:pt x="0" y="54"/>
                    <a:pt x="0" y="33"/>
                  </a:cubicBezTo>
                  <a:cubicBezTo>
                    <a:pt x="0" y="14"/>
                    <a:pt x="1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535AB71D-B819-69DF-0E7E-78BD4D7C96A4}"/>
                </a:ext>
              </a:extLst>
            </p:cNvPr>
            <p:cNvSpPr/>
            <p:nvPr/>
          </p:nvSpPr>
          <p:spPr bwMode="auto">
            <a:xfrm>
              <a:off x="1409" y="3129"/>
              <a:ext cx="37" cy="36"/>
            </a:xfrm>
            <a:custGeom>
              <a:avLst/>
              <a:gdLst>
                <a:gd name="T0" fmla="*/ 0 w 68"/>
                <a:gd name="T1" fmla="*/ 34 h 68"/>
                <a:gd name="T2" fmla="*/ 33 w 68"/>
                <a:gd name="T3" fmla="*/ 0 h 68"/>
                <a:gd name="T4" fmla="*/ 68 w 68"/>
                <a:gd name="T5" fmla="*/ 32 h 68"/>
                <a:gd name="T6" fmla="*/ 33 w 68"/>
                <a:gd name="T7" fmla="*/ 68 h 68"/>
                <a:gd name="T8" fmla="*/ 0 w 68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3"/>
                    <a:pt x="13" y="0"/>
                    <a:pt x="33" y="0"/>
                  </a:cubicBezTo>
                  <a:cubicBezTo>
                    <a:pt x="53" y="0"/>
                    <a:pt x="67" y="13"/>
                    <a:pt x="68" y="32"/>
                  </a:cubicBezTo>
                  <a:cubicBezTo>
                    <a:pt x="68" y="53"/>
                    <a:pt x="53" y="68"/>
                    <a:pt x="33" y="68"/>
                  </a:cubicBezTo>
                  <a:cubicBezTo>
                    <a:pt x="14" y="68"/>
                    <a:pt x="0" y="53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3B815081-50A9-C32E-81D3-AB3370EB9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CC3688-2A25-4A39-F796-69607F670C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81" y="828675"/>
            <a:ext cx="5248363" cy="602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BDC6EDEE-F28F-E0D1-2382-B24124EC1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624" y="826796"/>
            <a:ext cx="5203376" cy="8001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5BFECDC-5E8F-DE50-12A3-0072723B2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844" y="1626896"/>
            <a:ext cx="5231156" cy="4838700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3C609281-79FE-5BA7-2144-AD62DE31B95B}"/>
              </a:ext>
            </a:extLst>
          </p:cNvPr>
          <p:cNvSpPr txBox="1"/>
          <p:nvPr/>
        </p:nvSpPr>
        <p:spPr>
          <a:xfrm>
            <a:off x="9150938" y="500195"/>
            <a:ext cx="878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Kimi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80D73152-9686-2EA0-E119-E0EA822C1497}"/>
                  </a:ext>
                </a:extLst>
              </p14:cNvPr>
              <p14:cNvContentPartPr/>
              <p14:nvPr/>
            </p14:nvContentPartPr>
            <p14:xfrm>
              <a:off x="6830538" y="2589612"/>
              <a:ext cx="1510920" cy="4035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80D73152-9686-2EA0-E119-E0EA822C149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821538" y="2580972"/>
                <a:ext cx="1528560" cy="42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183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7FEC4-2DD9-3BBB-EEF6-1B6D5F9A16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7EB2F716-2268-8C88-FA97-D749D983644E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2A4378F5-5481-BE40-1F8F-64B9D5C1BB90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98092389-912B-C35E-6AC2-D434E2B2528C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转折文本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057C4CD2-4F95-47FE-D04D-09EDFD1186E4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5097C65-7088-ABBF-BE68-759C2BE4371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5679" y="1117601"/>
            <a:ext cx="1319022" cy="1408318"/>
            <a:chOff x="1159" y="1566"/>
            <a:chExt cx="1743" cy="1861"/>
          </a:xfrm>
          <a:solidFill>
            <a:schemeClr val="bg2">
              <a:lumMod val="25000"/>
            </a:schemeClr>
          </a:solidFill>
        </p:grpSpPr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04DA8E7A-51AD-94B0-2DCC-A113B7704B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" y="1566"/>
              <a:ext cx="1591" cy="1861"/>
            </a:xfrm>
            <a:custGeom>
              <a:avLst/>
              <a:gdLst>
                <a:gd name="T0" fmla="*/ 51 w 1722"/>
                <a:gd name="T1" fmla="*/ 1742 h 2014"/>
                <a:gd name="T2" fmla="*/ 51 w 1722"/>
                <a:gd name="T3" fmla="*/ 1656 h 2014"/>
                <a:gd name="T4" fmla="*/ 129 w 1722"/>
                <a:gd name="T5" fmla="*/ 1398 h 2014"/>
                <a:gd name="T6" fmla="*/ 2 w 1722"/>
                <a:gd name="T7" fmla="*/ 1355 h 2014"/>
                <a:gd name="T8" fmla="*/ 130 w 1722"/>
                <a:gd name="T9" fmla="*/ 1312 h 2014"/>
                <a:gd name="T10" fmla="*/ 46 w 1722"/>
                <a:gd name="T11" fmla="*/ 1046 h 2014"/>
                <a:gd name="T12" fmla="*/ 45 w 1722"/>
                <a:gd name="T13" fmla="*/ 968 h 2014"/>
                <a:gd name="T14" fmla="*/ 129 w 1722"/>
                <a:gd name="T15" fmla="*/ 702 h 2014"/>
                <a:gd name="T16" fmla="*/ 2 w 1722"/>
                <a:gd name="T17" fmla="*/ 661 h 2014"/>
                <a:gd name="T18" fmla="*/ 130 w 1722"/>
                <a:gd name="T19" fmla="*/ 616 h 2014"/>
                <a:gd name="T20" fmla="*/ 52 w 1722"/>
                <a:gd name="T21" fmla="*/ 358 h 2014"/>
                <a:gd name="T22" fmla="*/ 51 w 1722"/>
                <a:gd name="T23" fmla="*/ 272 h 2014"/>
                <a:gd name="T24" fmla="*/ 131 w 1722"/>
                <a:gd name="T25" fmla="*/ 270 h 2014"/>
                <a:gd name="T26" fmla="*/ 137 w 1722"/>
                <a:gd name="T27" fmla="*/ 145 h 2014"/>
                <a:gd name="T28" fmla="*/ 860 w 1722"/>
                <a:gd name="T29" fmla="*/ 0 h 2014"/>
                <a:gd name="T30" fmla="*/ 1721 w 1722"/>
                <a:gd name="T31" fmla="*/ 200 h 2014"/>
                <a:gd name="T32" fmla="*/ 1704 w 1722"/>
                <a:gd name="T33" fmla="*/ 997 h 2014"/>
                <a:gd name="T34" fmla="*/ 1635 w 1722"/>
                <a:gd name="T35" fmla="*/ 1022 h 2014"/>
                <a:gd name="T36" fmla="*/ 1527 w 1722"/>
                <a:gd name="T37" fmla="*/ 86 h 2014"/>
                <a:gd name="T38" fmla="*/ 506 w 1722"/>
                <a:gd name="T39" fmla="*/ 87 h 2014"/>
                <a:gd name="T40" fmla="*/ 526 w 1722"/>
                <a:gd name="T41" fmla="*/ 1928 h 2014"/>
                <a:gd name="T42" fmla="*/ 1635 w 1722"/>
                <a:gd name="T43" fmla="*/ 1817 h 2014"/>
                <a:gd name="T44" fmla="*/ 1652 w 1722"/>
                <a:gd name="T45" fmla="*/ 1441 h 2014"/>
                <a:gd name="T46" fmla="*/ 1721 w 1722"/>
                <a:gd name="T47" fmla="*/ 1461 h 2014"/>
                <a:gd name="T48" fmla="*/ 1521 w 1722"/>
                <a:gd name="T49" fmla="*/ 2014 h 2014"/>
                <a:gd name="T50" fmla="*/ 131 w 1722"/>
                <a:gd name="T51" fmla="*/ 1813 h 2014"/>
                <a:gd name="T52" fmla="*/ 218 w 1722"/>
                <a:gd name="T53" fmla="*/ 1310 h 2014"/>
                <a:gd name="T54" fmla="*/ 367 w 1722"/>
                <a:gd name="T55" fmla="*/ 1304 h 2014"/>
                <a:gd name="T56" fmla="*/ 280 w 1722"/>
                <a:gd name="T57" fmla="*/ 1411 h 2014"/>
                <a:gd name="T58" fmla="*/ 218 w 1722"/>
                <a:gd name="T59" fmla="*/ 1653 h 2014"/>
                <a:gd name="T60" fmla="*/ 369 w 1722"/>
                <a:gd name="T61" fmla="*/ 1651 h 2014"/>
                <a:gd name="T62" fmla="*/ 281 w 1722"/>
                <a:gd name="T63" fmla="*/ 1755 h 2014"/>
                <a:gd name="T64" fmla="*/ 217 w 1722"/>
                <a:gd name="T65" fmla="*/ 1822 h 2014"/>
                <a:gd name="T66" fmla="*/ 465 w 1722"/>
                <a:gd name="T67" fmla="*/ 1926 h 2014"/>
                <a:gd name="T68" fmla="*/ 313 w 1722"/>
                <a:gd name="T69" fmla="*/ 87 h 2014"/>
                <a:gd name="T70" fmla="*/ 219 w 1722"/>
                <a:gd name="T71" fmla="*/ 271 h 2014"/>
                <a:gd name="T72" fmla="*/ 371 w 1722"/>
                <a:gd name="T73" fmla="*/ 271 h 2014"/>
                <a:gd name="T74" fmla="*/ 280 w 1722"/>
                <a:gd name="T75" fmla="*/ 371 h 2014"/>
                <a:gd name="T76" fmla="*/ 218 w 1722"/>
                <a:gd name="T77" fmla="*/ 615 h 2014"/>
                <a:gd name="T78" fmla="*/ 371 w 1722"/>
                <a:gd name="T79" fmla="*/ 616 h 2014"/>
                <a:gd name="T80" fmla="*/ 280 w 1722"/>
                <a:gd name="T81" fmla="*/ 715 h 2014"/>
                <a:gd name="T82" fmla="*/ 219 w 1722"/>
                <a:gd name="T83" fmla="*/ 966 h 2014"/>
                <a:gd name="T84" fmla="*/ 372 w 1722"/>
                <a:gd name="T85" fmla="*/ 965 h 2014"/>
                <a:gd name="T86" fmla="*/ 279 w 1722"/>
                <a:gd name="T87" fmla="*/ 1059 h 2014"/>
                <a:gd name="T88" fmla="*/ 218 w 1722"/>
                <a:gd name="T89" fmla="*/ 131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2" h="2014">
                  <a:moveTo>
                    <a:pt x="131" y="1742"/>
                  </a:moveTo>
                  <a:cubicBezTo>
                    <a:pt x="102" y="1742"/>
                    <a:pt x="76" y="1742"/>
                    <a:pt x="51" y="1742"/>
                  </a:cubicBezTo>
                  <a:cubicBezTo>
                    <a:pt x="20" y="1742"/>
                    <a:pt x="2" y="1726"/>
                    <a:pt x="2" y="1699"/>
                  </a:cubicBezTo>
                  <a:cubicBezTo>
                    <a:pt x="2" y="1672"/>
                    <a:pt x="20" y="1656"/>
                    <a:pt x="51" y="1656"/>
                  </a:cubicBezTo>
                  <a:cubicBezTo>
                    <a:pt x="76" y="1656"/>
                    <a:pt x="102" y="1656"/>
                    <a:pt x="129" y="1656"/>
                  </a:cubicBezTo>
                  <a:cubicBezTo>
                    <a:pt x="129" y="1570"/>
                    <a:pt x="129" y="1485"/>
                    <a:pt x="129" y="1398"/>
                  </a:cubicBezTo>
                  <a:cubicBezTo>
                    <a:pt x="104" y="1398"/>
                    <a:pt x="78" y="1398"/>
                    <a:pt x="52" y="1398"/>
                  </a:cubicBezTo>
                  <a:cubicBezTo>
                    <a:pt x="20" y="1398"/>
                    <a:pt x="2" y="1382"/>
                    <a:pt x="2" y="1355"/>
                  </a:cubicBezTo>
                  <a:cubicBezTo>
                    <a:pt x="2" y="1328"/>
                    <a:pt x="20" y="1312"/>
                    <a:pt x="53" y="1312"/>
                  </a:cubicBezTo>
                  <a:cubicBezTo>
                    <a:pt x="78" y="1312"/>
                    <a:pt x="103" y="1312"/>
                    <a:pt x="130" y="1312"/>
                  </a:cubicBezTo>
                  <a:cubicBezTo>
                    <a:pt x="130" y="1223"/>
                    <a:pt x="130" y="1136"/>
                    <a:pt x="130" y="1046"/>
                  </a:cubicBezTo>
                  <a:cubicBezTo>
                    <a:pt x="101" y="1046"/>
                    <a:pt x="74" y="1047"/>
                    <a:pt x="46" y="1046"/>
                  </a:cubicBezTo>
                  <a:cubicBezTo>
                    <a:pt x="20" y="1046"/>
                    <a:pt x="4" y="1032"/>
                    <a:pt x="2" y="1012"/>
                  </a:cubicBezTo>
                  <a:cubicBezTo>
                    <a:pt x="0" y="986"/>
                    <a:pt x="16" y="969"/>
                    <a:pt x="45" y="968"/>
                  </a:cubicBezTo>
                  <a:cubicBezTo>
                    <a:pt x="72" y="967"/>
                    <a:pt x="100" y="968"/>
                    <a:pt x="129" y="968"/>
                  </a:cubicBezTo>
                  <a:cubicBezTo>
                    <a:pt x="129" y="879"/>
                    <a:pt x="129" y="792"/>
                    <a:pt x="129" y="702"/>
                  </a:cubicBezTo>
                  <a:cubicBezTo>
                    <a:pt x="102" y="702"/>
                    <a:pt x="74" y="703"/>
                    <a:pt x="46" y="702"/>
                  </a:cubicBezTo>
                  <a:cubicBezTo>
                    <a:pt x="20" y="702"/>
                    <a:pt x="2" y="685"/>
                    <a:pt x="2" y="661"/>
                  </a:cubicBezTo>
                  <a:cubicBezTo>
                    <a:pt x="1" y="634"/>
                    <a:pt x="19" y="616"/>
                    <a:pt x="47" y="616"/>
                  </a:cubicBezTo>
                  <a:cubicBezTo>
                    <a:pt x="74" y="615"/>
                    <a:pt x="101" y="616"/>
                    <a:pt x="130" y="616"/>
                  </a:cubicBezTo>
                  <a:cubicBezTo>
                    <a:pt x="130" y="529"/>
                    <a:pt x="130" y="445"/>
                    <a:pt x="130" y="358"/>
                  </a:cubicBezTo>
                  <a:cubicBezTo>
                    <a:pt x="103" y="358"/>
                    <a:pt x="78" y="358"/>
                    <a:pt x="52" y="358"/>
                  </a:cubicBezTo>
                  <a:cubicBezTo>
                    <a:pt x="20" y="358"/>
                    <a:pt x="1" y="342"/>
                    <a:pt x="2" y="314"/>
                  </a:cubicBezTo>
                  <a:cubicBezTo>
                    <a:pt x="2" y="288"/>
                    <a:pt x="20" y="272"/>
                    <a:pt x="51" y="272"/>
                  </a:cubicBezTo>
                  <a:cubicBezTo>
                    <a:pt x="75" y="272"/>
                    <a:pt x="99" y="272"/>
                    <a:pt x="123" y="271"/>
                  </a:cubicBezTo>
                  <a:cubicBezTo>
                    <a:pt x="125" y="271"/>
                    <a:pt x="126" y="271"/>
                    <a:pt x="131" y="270"/>
                  </a:cubicBezTo>
                  <a:cubicBezTo>
                    <a:pt x="131" y="261"/>
                    <a:pt x="130" y="250"/>
                    <a:pt x="131" y="240"/>
                  </a:cubicBezTo>
                  <a:cubicBezTo>
                    <a:pt x="132" y="208"/>
                    <a:pt x="130" y="175"/>
                    <a:pt x="137" y="145"/>
                  </a:cubicBezTo>
                  <a:cubicBezTo>
                    <a:pt x="156" y="58"/>
                    <a:pt x="234" y="0"/>
                    <a:pt x="326" y="0"/>
                  </a:cubicBezTo>
                  <a:cubicBezTo>
                    <a:pt x="504" y="0"/>
                    <a:pt x="682" y="0"/>
                    <a:pt x="860" y="0"/>
                  </a:cubicBezTo>
                  <a:cubicBezTo>
                    <a:pt x="1081" y="0"/>
                    <a:pt x="1301" y="0"/>
                    <a:pt x="1522" y="0"/>
                  </a:cubicBezTo>
                  <a:cubicBezTo>
                    <a:pt x="1641" y="0"/>
                    <a:pt x="1721" y="81"/>
                    <a:pt x="1721" y="200"/>
                  </a:cubicBezTo>
                  <a:cubicBezTo>
                    <a:pt x="1721" y="454"/>
                    <a:pt x="1721" y="709"/>
                    <a:pt x="1722" y="964"/>
                  </a:cubicBezTo>
                  <a:cubicBezTo>
                    <a:pt x="1722" y="980"/>
                    <a:pt x="1717" y="989"/>
                    <a:pt x="1704" y="997"/>
                  </a:cubicBezTo>
                  <a:cubicBezTo>
                    <a:pt x="1681" y="1012"/>
                    <a:pt x="1660" y="1028"/>
                    <a:pt x="1635" y="1045"/>
                  </a:cubicBezTo>
                  <a:cubicBezTo>
                    <a:pt x="1635" y="1035"/>
                    <a:pt x="1635" y="1029"/>
                    <a:pt x="1635" y="1022"/>
                  </a:cubicBezTo>
                  <a:cubicBezTo>
                    <a:pt x="1635" y="746"/>
                    <a:pt x="1635" y="470"/>
                    <a:pt x="1635" y="194"/>
                  </a:cubicBezTo>
                  <a:cubicBezTo>
                    <a:pt x="1635" y="129"/>
                    <a:pt x="1591" y="86"/>
                    <a:pt x="1527" y="86"/>
                  </a:cubicBezTo>
                  <a:cubicBezTo>
                    <a:pt x="1193" y="86"/>
                    <a:pt x="859" y="86"/>
                    <a:pt x="525" y="86"/>
                  </a:cubicBezTo>
                  <a:cubicBezTo>
                    <a:pt x="519" y="86"/>
                    <a:pt x="513" y="87"/>
                    <a:pt x="506" y="87"/>
                  </a:cubicBezTo>
                  <a:cubicBezTo>
                    <a:pt x="506" y="701"/>
                    <a:pt x="506" y="1313"/>
                    <a:pt x="506" y="1927"/>
                  </a:cubicBezTo>
                  <a:cubicBezTo>
                    <a:pt x="513" y="1927"/>
                    <a:pt x="520" y="1928"/>
                    <a:pt x="526" y="1928"/>
                  </a:cubicBezTo>
                  <a:cubicBezTo>
                    <a:pt x="859" y="1928"/>
                    <a:pt x="1191" y="1928"/>
                    <a:pt x="1524" y="1928"/>
                  </a:cubicBezTo>
                  <a:cubicBezTo>
                    <a:pt x="1592" y="1928"/>
                    <a:pt x="1635" y="1885"/>
                    <a:pt x="1635" y="1817"/>
                  </a:cubicBezTo>
                  <a:cubicBezTo>
                    <a:pt x="1635" y="1703"/>
                    <a:pt x="1635" y="1589"/>
                    <a:pt x="1634" y="1475"/>
                  </a:cubicBezTo>
                  <a:cubicBezTo>
                    <a:pt x="1634" y="1460"/>
                    <a:pt x="1638" y="1449"/>
                    <a:pt x="1652" y="1441"/>
                  </a:cubicBezTo>
                  <a:cubicBezTo>
                    <a:pt x="1674" y="1427"/>
                    <a:pt x="1696" y="1410"/>
                    <a:pt x="1721" y="1392"/>
                  </a:cubicBezTo>
                  <a:cubicBezTo>
                    <a:pt x="1721" y="1418"/>
                    <a:pt x="1721" y="1439"/>
                    <a:pt x="1721" y="1461"/>
                  </a:cubicBezTo>
                  <a:cubicBezTo>
                    <a:pt x="1721" y="1579"/>
                    <a:pt x="1721" y="1697"/>
                    <a:pt x="1721" y="1815"/>
                  </a:cubicBezTo>
                  <a:cubicBezTo>
                    <a:pt x="1721" y="1933"/>
                    <a:pt x="1640" y="2014"/>
                    <a:pt x="1521" y="2014"/>
                  </a:cubicBezTo>
                  <a:cubicBezTo>
                    <a:pt x="1125" y="2014"/>
                    <a:pt x="728" y="2014"/>
                    <a:pt x="331" y="2014"/>
                  </a:cubicBezTo>
                  <a:cubicBezTo>
                    <a:pt x="212" y="2014"/>
                    <a:pt x="131" y="1933"/>
                    <a:pt x="131" y="1813"/>
                  </a:cubicBezTo>
                  <a:cubicBezTo>
                    <a:pt x="131" y="1791"/>
                    <a:pt x="131" y="1768"/>
                    <a:pt x="131" y="1742"/>
                  </a:cubicBezTo>
                  <a:close/>
                  <a:moveTo>
                    <a:pt x="218" y="1310"/>
                  </a:moveTo>
                  <a:cubicBezTo>
                    <a:pt x="256" y="1314"/>
                    <a:pt x="259" y="1314"/>
                    <a:pt x="276" y="1301"/>
                  </a:cubicBezTo>
                  <a:cubicBezTo>
                    <a:pt x="303" y="1278"/>
                    <a:pt x="342" y="1279"/>
                    <a:pt x="367" y="1304"/>
                  </a:cubicBezTo>
                  <a:cubicBezTo>
                    <a:pt x="392" y="1328"/>
                    <a:pt x="394" y="1369"/>
                    <a:pt x="372" y="1397"/>
                  </a:cubicBezTo>
                  <a:cubicBezTo>
                    <a:pt x="349" y="1425"/>
                    <a:pt x="308" y="1433"/>
                    <a:pt x="280" y="1411"/>
                  </a:cubicBezTo>
                  <a:cubicBezTo>
                    <a:pt x="260" y="1395"/>
                    <a:pt x="240" y="1398"/>
                    <a:pt x="218" y="1399"/>
                  </a:cubicBezTo>
                  <a:cubicBezTo>
                    <a:pt x="218" y="1485"/>
                    <a:pt x="218" y="1569"/>
                    <a:pt x="218" y="1653"/>
                  </a:cubicBezTo>
                  <a:cubicBezTo>
                    <a:pt x="250" y="1659"/>
                    <a:pt x="257" y="1657"/>
                    <a:pt x="280" y="1642"/>
                  </a:cubicBezTo>
                  <a:cubicBezTo>
                    <a:pt x="308" y="1622"/>
                    <a:pt x="346" y="1626"/>
                    <a:pt x="369" y="1651"/>
                  </a:cubicBezTo>
                  <a:cubicBezTo>
                    <a:pt x="392" y="1676"/>
                    <a:pt x="393" y="1716"/>
                    <a:pt x="370" y="1743"/>
                  </a:cubicBezTo>
                  <a:cubicBezTo>
                    <a:pt x="348" y="1769"/>
                    <a:pt x="307" y="1777"/>
                    <a:pt x="281" y="1755"/>
                  </a:cubicBezTo>
                  <a:cubicBezTo>
                    <a:pt x="260" y="1739"/>
                    <a:pt x="240" y="1743"/>
                    <a:pt x="217" y="1743"/>
                  </a:cubicBezTo>
                  <a:cubicBezTo>
                    <a:pt x="217" y="1770"/>
                    <a:pt x="217" y="1796"/>
                    <a:pt x="217" y="1822"/>
                  </a:cubicBezTo>
                  <a:cubicBezTo>
                    <a:pt x="218" y="1875"/>
                    <a:pt x="251" y="1920"/>
                    <a:pt x="304" y="1925"/>
                  </a:cubicBezTo>
                  <a:cubicBezTo>
                    <a:pt x="357" y="1930"/>
                    <a:pt x="411" y="1926"/>
                    <a:pt x="465" y="1926"/>
                  </a:cubicBezTo>
                  <a:cubicBezTo>
                    <a:pt x="465" y="1313"/>
                    <a:pt x="465" y="700"/>
                    <a:pt x="465" y="86"/>
                  </a:cubicBezTo>
                  <a:cubicBezTo>
                    <a:pt x="413" y="86"/>
                    <a:pt x="363" y="85"/>
                    <a:pt x="313" y="87"/>
                  </a:cubicBezTo>
                  <a:cubicBezTo>
                    <a:pt x="267" y="88"/>
                    <a:pt x="225" y="125"/>
                    <a:pt x="219" y="171"/>
                  </a:cubicBezTo>
                  <a:cubicBezTo>
                    <a:pt x="215" y="203"/>
                    <a:pt x="219" y="237"/>
                    <a:pt x="219" y="271"/>
                  </a:cubicBezTo>
                  <a:cubicBezTo>
                    <a:pt x="241" y="271"/>
                    <a:pt x="261" y="275"/>
                    <a:pt x="281" y="259"/>
                  </a:cubicBezTo>
                  <a:cubicBezTo>
                    <a:pt x="307" y="237"/>
                    <a:pt x="349" y="245"/>
                    <a:pt x="371" y="271"/>
                  </a:cubicBezTo>
                  <a:cubicBezTo>
                    <a:pt x="392" y="298"/>
                    <a:pt x="392" y="336"/>
                    <a:pt x="370" y="361"/>
                  </a:cubicBezTo>
                  <a:cubicBezTo>
                    <a:pt x="347" y="387"/>
                    <a:pt x="306" y="394"/>
                    <a:pt x="280" y="371"/>
                  </a:cubicBezTo>
                  <a:cubicBezTo>
                    <a:pt x="260" y="354"/>
                    <a:pt x="240" y="359"/>
                    <a:pt x="218" y="360"/>
                  </a:cubicBezTo>
                  <a:cubicBezTo>
                    <a:pt x="218" y="445"/>
                    <a:pt x="218" y="530"/>
                    <a:pt x="218" y="615"/>
                  </a:cubicBezTo>
                  <a:cubicBezTo>
                    <a:pt x="241" y="615"/>
                    <a:pt x="261" y="618"/>
                    <a:pt x="281" y="603"/>
                  </a:cubicBezTo>
                  <a:cubicBezTo>
                    <a:pt x="308" y="581"/>
                    <a:pt x="349" y="590"/>
                    <a:pt x="371" y="616"/>
                  </a:cubicBezTo>
                  <a:cubicBezTo>
                    <a:pt x="393" y="643"/>
                    <a:pt x="392" y="683"/>
                    <a:pt x="368" y="708"/>
                  </a:cubicBezTo>
                  <a:cubicBezTo>
                    <a:pt x="345" y="732"/>
                    <a:pt x="305" y="738"/>
                    <a:pt x="280" y="715"/>
                  </a:cubicBezTo>
                  <a:cubicBezTo>
                    <a:pt x="260" y="698"/>
                    <a:pt x="240" y="703"/>
                    <a:pt x="219" y="703"/>
                  </a:cubicBezTo>
                  <a:cubicBezTo>
                    <a:pt x="219" y="792"/>
                    <a:pt x="219" y="879"/>
                    <a:pt x="219" y="966"/>
                  </a:cubicBezTo>
                  <a:cubicBezTo>
                    <a:pt x="253" y="970"/>
                    <a:pt x="255" y="970"/>
                    <a:pt x="282" y="952"/>
                  </a:cubicBezTo>
                  <a:cubicBezTo>
                    <a:pt x="311" y="932"/>
                    <a:pt x="350" y="938"/>
                    <a:pt x="372" y="965"/>
                  </a:cubicBezTo>
                  <a:cubicBezTo>
                    <a:pt x="393" y="990"/>
                    <a:pt x="392" y="1030"/>
                    <a:pt x="369" y="1053"/>
                  </a:cubicBezTo>
                  <a:cubicBezTo>
                    <a:pt x="345" y="1079"/>
                    <a:pt x="305" y="1083"/>
                    <a:pt x="279" y="1059"/>
                  </a:cubicBezTo>
                  <a:cubicBezTo>
                    <a:pt x="260" y="1041"/>
                    <a:pt x="240" y="1048"/>
                    <a:pt x="218" y="1047"/>
                  </a:cubicBezTo>
                  <a:cubicBezTo>
                    <a:pt x="218" y="1136"/>
                    <a:pt x="218" y="1222"/>
                    <a:pt x="218" y="1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6E8E8FC9-574B-BBEB-F8E3-36EF64FAE1FE}"/>
                </a:ext>
              </a:extLst>
            </p:cNvPr>
            <p:cNvSpPr/>
            <p:nvPr/>
          </p:nvSpPr>
          <p:spPr bwMode="auto">
            <a:xfrm>
              <a:off x="2102" y="2510"/>
              <a:ext cx="800" cy="663"/>
            </a:xfrm>
            <a:custGeom>
              <a:avLst/>
              <a:gdLst>
                <a:gd name="T0" fmla="*/ 130 w 866"/>
                <a:gd name="T1" fmla="*/ 717 h 717"/>
                <a:gd name="T2" fmla="*/ 119 w 866"/>
                <a:gd name="T3" fmla="*/ 655 h 717"/>
                <a:gd name="T4" fmla="*/ 115 w 866"/>
                <a:gd name="T5" fmla="*/ 640 h 717"/>
                <a:gd name="T6" fmla="*/ 60 w 866"/>
                <a:gd name="T7" fmla="*/ 560 h 717"/>
                <a:gd name="T8" fmla="*/ 37 w 866"/>
                <a:gd name="T9" fmla="*/ 539 h 717"/>
                <a:gd name="T10" fmla="*/ 0 w 866"/>
                <a:gd name="T11" fmla="*/ 513 h 717"/>
                <a:gd name="T12" fmla="*/ 121 w 866"/>
                <a:gd name="T13" fmla="*/ 428 h 717"/>
                <a:gd name="T14" fmla="*/ 700 w 866"/>
                <a:gd name="T15" fmla="*/ 19 h 717"/>
                <a:gd name="T16" fmla="*/ 732 w 866"/>
                <a:gd name="T17" fmla="*/ 2 h 717"/>
                <a:gd name="T18" fmla="*/ 796 w 866"/>
                <a:gd name="T19" fmla="*/ 35 h 717"/>
                <a:gd name="T20" fmla="*/ 854 w 866"/>
                <a:gd name="T21" fmla="*/ 117 h 717"/>
                <a:gd name="T22" fmla="*/ 866 w 866"/>
                <a:gd name="T23" fmla="*/ 192 h 717"/>
                <a:gd name="T24" fmla="*/ 853 w 866"/>
                <a:gd name="T25" fmla="*/ 206 h 717"/>
                <a:gd name="T26" fmla="*/ 199 w 866"/>
                <a:gd name="T27" fmla="*/ 668 h 717"/>
                <a:gd name="T28" fmla="*/ 130 w 866"/>
                <a:gd name="T2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6" h="717">
                  <a:moveTo>
                    <a:pt x="130" y="717"/>
                  </a:moveTo>
                  <a:cubicBezTo>
                    <a:pt x="137" y="690"/>
                    <a:pt x="137" y="671"/>
                    <a:pt x="119" y="655"/>
                  </a:cubicBezTo>
                  <a:cubicBezTo>
                    <a:pt x="115" y="652"/>
                    <a:pt x="115" y="645"/>
                    <a:pt x="115" y="640"/>
                  </a:cubicBezTo>
                  <a:cubicBezTo>
                    <a:pt x="111" y="603"/>
                    <a:pt x="92" y="577"/>
                    <a:pt x="60" y="560"/>
                  </a:cubicBezTo>
                  <a:cubicBezTo>
                    <a:pt x="51" y="555"/>
                    <a:pt x="45" y="545"/>
                    <a:pt x="37" y="539"/>
                  </a:cubicBezTo>
                  <a:cubicBezTo>
                    <a:pt x="25" y="530"/>
                    <a:pt x="13" y="522"/>
                    <a:pt x="0" y="513"/>
                  </a:cubicBezTo>
                  <a:cubicBezTo>
                    <a:pt x="38" y="487"/>
                    <a:pt x="79" y="458"/>
                    <a:pt x="121" y="428"/>
                  </a:cubicBezTo>
                  <a:cubicBezTo>
                    <a:pt x="314" y="292"/>
                    <a:pt x="507" y="155"/>
                    <a:pt x="700" y="19"/>
                  </a:cubicBezTo>
                  <a:cubicBezTo>
                    <a:pt x="710" y="11"/>
                    <a:pt x="724" y="0"/>
                    <a:pt x="732" y="2"/>
                  </a:cubicBezTo>
                  <a:cubicBezTo>
                    <a:pt x="755" y="9"/>
                    <a:pt x="780" y="19"/>
                    <a:pt x="796" y="35"/>
                  </a:cubicBezTo>
                  <a:cubicBezTo>
                    <a:pt x="820" y="59"/>
                    <a:pt x="840" y="87"/>
                    <a:pt x="854" y="117"/>
                  </a:cubicBezTo>
                  <a:cubicBezTo>
                    <a:pt x="864" y="139"/>
                    <a:pt x="864" y="166"/>
                    <a:pt x="866" y="192"/>
                  </a:cubicBezTo>
                  <a:cubicBezTo>
                    <a:pt x="866" y="196"/>
                    <a:pt x="858" y="202"/>
                    <a:pt x="853" y="206"/>
                  </a:cubicBezTo>
                  <a:cubicBezTo>
                    <a:pt x="635" y="360"/>
                    <a:pt x="417" y="514"/>
                    <a:pt x="199" y="668"/>
                  </a:cubicBezTo>
                  <a:cubicBezTo>
                    <a:pt x="178" y="683"/>
                    <a:pt x="156" y="698"/>
                    <a:pt x="130" y="7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CF69CC7C-0546-18C7-D2D4-51BF27D127D0}"/>
                </a:ext>
              </a:extLst>
            </p:cNvPr>
            <p:cNvSpPr/>
            <p:nvPr/>
          </p:nvSpPr>
          <p:spPr bwMode="auto">
            <a:xfrm>
              <a:off x="2008" y="1936"/>
              <a:ext cx="560" cy="79"/>
            </a:xfrm>
            <a:custGeom>
              <a:avLst/>
              <a:gdLst>
                <a:gd name="T0" fmla="*/ 299 w 607"/>
                <a:gd name="T1" fmla="*/ 0 h 86"/>
                <a:gd name="T2" fmla="*/ 549 w 607"/>
                <a:gd name="T3" fmla="*/ 0 h 86"/>
                <a:gd name="T4" fmla="*/ 594 w 607"/>
                <a:gd name="T5" fmla="*/ 60 h 86"/>
                <a:gd name="T6" fmla="*/ 553 w 607"/>
                <a:gd name="T7" fmla="*/ 86 h 86"/>
                <a:gd name="T8" fmla="*/ 45 w 607"/>
                <a:gd name="T9" fmla="*/ 86 h 86"/>
                <a:gd name="T10" fmla="*/ 0 w 607"/>
                <a:gd name="T11" fmla="*/ 43 h 86"/>
                <a:gd name="T12" fmla="*/ 45 w 607"/>
                <a:gd name="T13" fmla="*/ 0 h 86"/>
                <a:gd name="T14" fmla="*/ 299 w 607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7" h="86">
                  <a:moveTo>
                    <a:pt x="299" y="0"/>
                  </a:moveTo>
                  <a:cubicBezTo>
                    <a:pt x="383" y="0"/>
                    <a:pt x="466" y="0"/>
                    <a:pt x="549" y="0"/>
                  </a:cubicBezTo>
                  <a:cubicBezTo>
                    <a:pt x="585" y="0"/>
                    <a:pt x="607" y="29"/>
                    <a:pt x="594" y="60"/>
                  </a:cubicBezTo>
                  <a:cubicBezTo>
                    <a:pt x="586" y="77"/>
                    <a:pt x="572" y="86"/>
                    <a:pt x="553" y="86"/>
                  </a:cubicBezTo>
                  <a:cubicBezTo>
                    <a:pt x="383" y="86"/>
                    <a:pt x="214" y="86"/>
                    <a:pt x="45" y="86"/>
                  </a:cubicBezTo>
                  <a:cubicBezTo>
                    <a:pt x="18" y="86"/>
                    <a:pt x="0" y="67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30" y="0"/>
                    <a:pt x="215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80A9DF69-5A5F-9560-970E-4B96ACF8CB9C}"/>
                </a:ext>
              </a:extLst>
            </p:cNvPr>
            <p:cNvSpPr/>
            <p:nvPr/>
          </p:nvSpPr>
          <p:spPr bwMode="auto">
            <a:xfrm>
              <a:off x="2008" y="2239"/>
              <a:ext cx="560" cy="79"/>
            </a:xfrm>
            <a:custGeom>
              <a:avLst/>
              <a:gdLst>
                <a:gd name="T0" fmla="*/ 297 w 606"/>
                <a:gd name="T1" fmla="*/ 0 h 86"/>
                <a:gd name="T2" fmla="*/ 549 w 606"/>
                <a:gd name="T3" fmla="*/ 0 h 86"/>
                <a:gd name="T4" fmla="*/ 595 w 606"/>
                <a:gd name="T5" fmla="*/ 58 h 86"/>
                <a:gd name="T6" fmla="*/ 553 w 606"/>
                <a:gd name="T7" fmla="*/ 86 h 86"/>
                <a:gd name="T8" fmla="*/ 45 w 606"/>
                <a:gd name="T9" fmla="*/ 86 h 86"/>
                <a:gd name="T10" fmla="*/ 0 w 606"/>
                <a:gd name="T11" fmla="*/ 43 h 86"/>
                <a:gd name="T12" fmla="*/ 45 w 606"/>
                <a:gd name="T13" fmla="*/ 0 h 86"/>
                <a:gd name="T14" fmla="*/ 297 w 606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86">
                  <a:moveTo>
                    <a:pt x="297" y="0"/>
                  </a:moveTo>
                  <a:cubicBezTo>
                    <a:pt x="381" y="0"/>
                    <a:pt x="465" y="0"/>
                    <a:pt x="549" y="0"/>
                  </a:cubicBezTo>
                  <a:cubicBezTo>
                    <a:pt x="584" y="0"/>
                    <a:pt x="606" y="27"/>
                    <a:pt x="595" y="58"/>
                  </a:cubicBezTo>
                  <a:cubicBezTo>
                    <a:pt x="587" y="77"/>
                    <a:pt x="573" y="86"/>
                    <a:pt x="553" y="86"/>
                  </a:cubicBezTo>
                  <a:cubicBezTo>
                    <a:pt x="384" y="86"/>
                    <a:pt x="214" y="86"/>
                    <a:pt x="45" y="86"/>
                  </a:cubicBezTo>
                  <a:cubicBezTo>
                    <a:pt x="18" y="86"/>
                    <a:pt x="0" y="68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29" y="0"/>
                    <a:pt x="213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2CE095B6-9F50-A67A-E307-F3844515BB24}"/>
                </a:ext>
              </a:extLst>
            </p:cNvPr>
            <p:cNvSpPr/>
            <p:nvPr/>
          </p:nvSpPr>
          <p:spPr bwMode="auto">
            <a:xfrm>
              <a:off x="2004" y="2534"/>
              <a:ext cx="491" cy="80"/>
            </a:xfrm>
            <a:custGeom>
              <a:avLst/>
              <a:gdLst>
                <a:gd name="T0" fmla="*/ 267 w 531"/>
                <a:gd name="T1" fmla="*/ 0 h 86"/>
                <a:gd name="T2" fmla="*/ 480 w 531"/>
                <a:gd name="T3" fmla="*/ 0 h 86"/>
                <a:gd name="T4" fmla="*/ 531 w 531"/>
                <a:gd name="T5" fmla="*/ 43 h 86"/>
                <a:gd name="T6" fmla="*/ 480 w 531"/>
                <a:gd name="T7" fmla="*/ 86 h 86"/>
                <a:gd name="T8" fmla="*/ 55 w 531"/>
                <a:gd name="T9" fmla="*/ 86 h 86"/>
                <a:gd name="T10" fmla="*/ 4 w 531"/>
                <a:gd name="T11" fmla="*/ 49 h 86"/>
                <a:gd name="T12" fmla="*/ 51 w 531"/>
                <a:gd name="T13" fmla="*/ 0 h 86"/>
                <a:gd name="T14" fmla="*/ 267 w 53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86">
                  <a:moveTo>
                    <a:pt x="267" y="0"/>
                  </a:moveTo>
                  <a:cubicBezTo>
                    <a:pt x="338" y="0"/>
                    <a:pt x="409" y="0"/>
                    <a:pt x="480" y="0"/>
                  </a:cubicBezTo>
                  <a:cubicBezTo>
                    <a:pt x="512" y="0"/>
                    <a:pt x="531" y="16"/>
                    <a:pt x="531" y="43"/>
                  </a:cubicBezTo>
                  <a:cubicBezTo>
                    <a:pt x="531" y="70"/>
                    <a:pt x="512" y="86"/>
                    <a:pt x="480" y="86"/>
                  </a:cubicBezTo>
                  <a:cubicBezTo>
                    <a:pt x="338" y="86"/>
                    <a:pt x="196" y="86"/>
                    <a:pt x="55" y="86"/>
                  </a:cubicBezTo>
                  <a:cubicBezTo>
                    <a:pt x="25" y="86"/>
                    <a:pt x="7" y="72"/>
                    <a:pt x="4" y="49"/>
                  </a:cubicBezTo>
                  <a:cubicBezTo>
                    <a:pt x="0" y="22"/>
                    <a:pt x="21" y="0"/>
                    <a:pt x="51" y="0"/>
                  </a:cubicBezTo>
                  <a:cubicBezTo>
                    <a:pt x="123" y="0"/>
                    <a:pt x="195" y="0"/>
                    <a:pt x="2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E88116E9-5DE5-2DE0-0454-FFF312C8A3A5}"/>
                </a:ext>
              </a:extLst>
            </p:cNvPr>
            <p:cNvSpPr/>
            <p:nvPr/>
          </p:nvSpPr>
          <p:spPr bwMode="auto">
            <a:xfrm>
              <a:off x="1724" y="1896"/>
              <a:ext cx="238" cy="165"/>
            </a:xfrm>
            <a:custGeom>
              <a:avLst/>
              <a:gdLst>
                <a:gd name="T0" fmla="*/ 257 w 257"/>
                <a:gd name="T1" fmla="*/ 30 h 179"/>
                <a:gd name="T2" fmla="*/ 244 w 257"/>
                <a:gd name="T3" fmla="*/ 55 h 179"/>
                <a:gd name="T4" fmla="*/ 142 w 257"/>
                <a:gd name="T5" fmla="*/ 158 h 179"/>
                <a:gd name="T6" fmla="*/ 86 w 257"/>
                <a:gd name="T7" fmla="*/ 158 h 179"/>
                <a:gd name="T8" fmla="*/ 13 w 257"/>
                <a:gd name="T9" fmla="*/ 85 h 179"/>
                <a:gd name="T10" fmla="*/ 14 w 257"/>
                <a:gd name="T11" fmla="*/ 42 h 179"/>
                <a:gd name="T12" fmla="*/ 59 w 257"/>
                <a:gd name="T13" fmla="*/ 38 h 179"/>
                <a:gd name="T14" fmla="*/ 101 w 257"/>
                <a:gd name="T15" fmla="*/ 78 h 179"/>
                <a:gd name="T16" fmla="*/ 127 w 257"/>
                <a:gd name="T17" fmla="*/ 78 h 179"/>
                <a:gd name="T18" fmla="*/ 197 w 257"/>
                <a:gd name="T19" fmla="*/ 10 h 179"/>
                <a:gd name="T20" fmla="*/ 230 w 257"/>
                <a:gd name="T21" fmla="*/ 4 h 179"/>
                <a:gd name="T22" fmla="*/ 257 w 257"/>
                <a:gd name="T23" fmla="*/ 3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79">
                  <a:moveTo>
                    <a:pt x="257" y="30"/>
                  </a:moveTo>
                  <a:cubicBezTo>
                    <a:pt x="251" y="41"/>
                    <a:pt x="249" y="50"/>
                    <a:pt x="244" y="55"/>
                  </a:cubicBezTo>
                  <a:cubicBezTo>
                    <a:pt x="210" y="90"/>
                    <a:pt x="177" y="125"/>
                    <a:pt x="142" y="158"/>
                  </a:cubicBezTo>
                  <a:cubicBezTo>
                    <a:pt x="120" y="179"/>
                    <a:pt x="108" y="178"/>
                    <a:pt x="86" y="158"/>
                  </a:cubicBezTo>
                  <a:cubicBezTo>
                    <a:pt x="61" y="135"/>
                    <a:pt x="37" y="110"/>
                    <a:pt x="13" y="85"/>
                  </a:cubicBezTo>
                  <a:cubicBezTo>
                    <a:pt x="0" y="70"/>
                    <a:pt x="2" y="55"/>
                    <a:pt x="14" y="42"/>
                  </a:cubicBezTo>
                  <a:cubicBezTo>
                    <a:pt x="26" y="29"/>
                    <a:pt x="45" y="26"/>
                    <a:pt x="59" y="38"/>
                  </a:cubicBezTo>
                  <a:cubicBezTo>
                    <a:pt x="74" y="50"/>
                    <a:pt x="88" y="64"/>
                    <a:pt x="101" y="78"/>
                  </a:cubicBezTo>
                  <a:cubicBezTo>
                    <a:pt x="110" y="89"/>
                    <a:pt x="117" y="88"/>
                    <a:pt x="127" y="78"/>
                  </a:cubicBezTo>
                  <a:cubicBezTo>
                    <a:pt x="149" y="55"/>
                    <a:pt x="172" y="31"/>
                    <a:pt x="197" y="10"/>
                  </a:cubicBezTo>
                  <a:cubicBezTo>
                    <a:pt x="204" y="3"/>
                    <a:pt x="221" y="0"/>
                    <a:pt x="230" y="4"/>
                  </a:cubicBezTo>
                  <a:cubicBezTo>
                    <a:pt x="241" y="7"/>
                    <a:pt x="248" y="21"/>
                    <a:pt x="2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837CEC42-C068-30E2-6E41-6A966204BDF4}"/>
                </a:ext>
              </a:extLst>
            </p:cNvPr>
            <p:cNvSpPr/>
            <p:nvPr/>
          </p:nvSpPr>
          <p:spPr bwMode="auto">
            <a:xfrm>
              <a:off x="1723" y="2490"/>
              <a:ext cx="239" cy="171"/>
            </a:xfrm>
            <a:custGeom>
              <a:avLst/>
              <a:gdLst>
                <a:gd name="T0" fmla="*/ 258 w 258"/>
                <a:gd name="T1" fmla="*/ 37 h 185"/>
                <a:gd name="T2" fmla="*/ 242 w 258"/>
                <a:gd name="T3" fmla="*/ 65 h 185"/>
                <a:gd name="T4" fmla="*/ 150 w 258"/>
                <a:gd name="T5" fmla="*/ 159 h 185"/>
                <a:gd name="T6" fmla="*/ 80 w 258"/>
                <a:gd name="T7" fmla="*/ 159 h 185"/>
                <a:gd name="T8" fmla="*/ 21 w 258"/>
                <a:gd name="T9" fmla="*/ 99 h 185"/>
                <a:gd name="T10" fmla="*/ 16 w 258"/>
                <a:gd name="T11" fmla="*/ 47 h 185"/>
                <a:gd name="T12" fmla="*/ 70 w 258"/>
                <a:gd name="T13" fmla="*/ 53 h 185"/>
                <a:gd name="T14" fmla="*/ 102 w 258"/>
                <a:gd name="T15" fmla="*/ 86 h 185"/>
                <a:gd name="T16" fmla="*/ 127 w 258"/>
                <a:gd name="T17" fmla="*/ 85 h 185"/>
                <a:gd name="T18" fmla="*/ 196 w 258"/>
                <a:gd name="T19" fmla="*/ 16 h 185"/>
                <a:gd name="T20" fmla="*/ 232 w 258"/>
                <a:gd name="T21" fmla="*/ 9 h 185"/>
                <a:gd name="T22" fmla="*/ 258 w 258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185">
                  <a:moveTo>
                    <a:pt x="258" y="37"/>
                  </a:moveTo>
                  <a:cubicBezTo>
                    <a:pt x="251" y="49"/>
                    <a:pt x="248" y="58"/>
                    <a:pt x="242" y="65"/>
                  </a:cubicBezTo>
                  <a:cubicBezTo>
                    <a:pt x="212" y="96"/>
                    <a:pt x="181" y="128"/>
                    <a:pt x="150" y="159"/>
                  </a:cubicBezTo>
                  <a:cubicBezTo>
                    <a:pt x="122" y="185"/>
                    <a:pt x="107" y="185"/>
                    <a:pt x="80" y="159"/>
                  </a:cubicBezTo>
                  <a:cubicBezTo>
                    <a:pt x="60" y="139"/>
                    <a:pt x="40" y="119"/>
                    <a:pt x="21" y="99"/>
                  </a:cubicBezTo>
                  <a:cubicBezTo>
                    <a:pt x="1" y="78"/>
                    <a:pt x="0" y="63"/>
                    <a:pt x="16" y="47"/>
                  </a:cubicBezTo>
                  <a:cubicBezTo>
                    <a:pt x="31" y="32"/>
                    <a:pt x="50" y="33"/>
                    <a:pt x="70" y="53"/>
                  </a:cubicBezTo>
                  <a:cubicBezTo>
                    <a:pt x="81" y="64"/>
                    <a:pt x="92" y="74"/>
                    <a:pt x="102" y="86"/>
                  </a:cubicBezTo>
                  <a:cubicBezTo>
                    <a:pt x="111" y="95"/>
                    <a:pt x="118" y="94"/>
                    <a:pt x="127" y="85"/>
                  </a:cubicBezTo>
                  <a:cubicBezTo>
                    <a:pt x="150" y="62"/>
                    <a:pt x="173" y="39"/>
                    <a:pt x="196" y="16"/>
                  </a:cubicBezTo>
                  <a:cubicBezTo>
                    <a:pt x="206" y="6"/>
                    <a:pt x="219" y="0"/>
                    <a:pt x="232" y="9"/>
                  </a:cubicBezTo>
                  <a:cubicBezTo>
                    <a:pt x="242" y="16"/>
                    <a:pt x="249" y="27"/>
                    <a:pt x="25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3FF01640-E96C-A099-96E8-DB69796AA5FE}"/>
                </a:ext>
              </a:extLst>
            </p:cNvPr>
            <p:cNvSpPr/>
            <p:nvPr/>
          </p:nvSpPr>
          <p:spPr bwMode="auto">
            <a:xfrm>
              <a:off x="1724" y="2191"/>
              <a:ext cx="238" cy="171"/>
            </a:xfrm>
            <a:custGeom>
              <a:avLst/>
              <a:gdLst>
                <a:gd name="T0" fmla="*/ 257 w 257"/>
                <a:gd name="T1" fmla="*/ 37 h 185"/>
                <a:gd name="T2" fmla="*/ 243 w 257"/>
                <a:gd name="T3" fmla="*/ 62 h 185"/>
                <a:gd name="T4" fmla="*/ 148 w 257"/>
                <a:gd name="T5" fmla="*/ 159 h 185"/>
                <a:gd name="T6" fmla="*/ 78 w 257"/>
                <a:gd name="T7" fmla="*/ 158 h 185"/>
                <a:gd name="T8" fmla="*/ 17 w 257"/>
                <a:gd name="T9" fmla="*/ 95 h 185"/>
                <a:gd name="T10" fmla="*/ 16 w 257"/>
                <a:gd name="T11" fmla="*/ 46 h 185"/>
                <a:gd name="T12" fmla="*/ 65 w 257"/>
                <a:gd name="T13" fmla="*/ 49 h 185"/>
                <a:gd name="T14" fmla="*/ 100 w 257"/>
                <a:gd name="T15" fmla="*/ 84 h 185"/>
                <a:gd name="T16" fmla="*/ 126 w 257"/>
                <a:gd name="T17" fmla="*/ 84 h 185"/>
                <a:gd name="T18" fmla="*/ 196 w 257"/>
                <a:gd name="T19" fmla="*/ 15 h 185"/>
                <a:gd name="T20" fmla="*/ 232 w 257"/>
                <a:gd name="T21" fmla="*/ 9 h 185"/>
                <a:gd name="T22" fmla="*/ 257 w 257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85">
                  <a:moveTo>
                    <a:pt x="257" y="37"/>
                  </a:moveTo>
                  <a:cubicBezTo>
                    <a:pt x="251" y="48"/>
                    <a:pt x="248" y="56"/>
                    <a:pt x="243" y="62"/>
                  </a:cubicBezTo>
                  <a:cubicBezTo>
                    <a:pt x="212" y="94"/>
                    <a:pt x="181" y="127"/>
                    <a:pt x="148" y="159"/>
                  </a:cubicBezTo>
                  <a:cubicBezTo>
                    <a:pt x="121" y="185"/>
                    <a:pt x="106" y="184"/>
                    <a:pt x="78" y="158"/>
                  </a:cubicBezTo>
                  <a:cubicBezTo>
                    <a:pt x="57" y="138"/>
                    <a:pt x="37" y="116"/>
                    <a:pt x="17" y="95"/>
                  </a:cubicBezTo>
                  <a:cubicBezTo>
                    <a:pt x="0" y="77"/>
                    <a:pt x="0" y="61"/>
                    <a:pt x="16" y="46"/>
                  </a:cubicBezTo>
                  <a:cubicBezTo>
                    <a:pt x="30" y="32"/>
                    <a:pt x="48" y="33"/>
                    <a:pt x="65" y="49"/>
                  </a:cubicBezTo>
                  <a:cubicBezTo>
                    <a:pt x="77" y="60"/>
                    <a:pt x="89" y="72"/>
                    <a:pt x="100" y="84"/>
                  </a:cubicBezTo>
                  <a:cubicBezTo>
                    <a:pt x="110" y="95"/>
                    <a:pt x="117" y="94"/>
                    <a:pt x="126" y="84"/>
                  </a:cubicBezTo>
                  <a:cubicBezTo>
                    <a:pt x="149" y="60"/>
                    <a:pt x="172" y="37"/>
                    <a:pt x="196" y="15"/>
                  </a:cubicBezTo>
                  <a:cubicBezTo>
                    <a:pt x="206" y="5"/>
                    <a:pt x="220" y="0"/>
                    <a:pt x="232" y="9"/>
                  </a:cubicBezTo>
                  <a:cubicBezTo>
                    <a:pt x="242" y="16"/>
                    <a:pt x="248" y="27"/>
                    <a:pt x="25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658D0DF7-9CC9-1831-6800-5ADFF5DD4736}"/>
                </a:ext>
              </a:extLst>
            </p:cNvPr>
            <p:cNvSpPr/>
            <p:nvPr/>
          </p:nvSpPr>
          <p:spPr bwMode="auto">
            <a:xfrm>
              <a:off x="1954" y="3080"/>
              <a:ext cx="162" cy="150"/>
            </a:xfrm>
            <a:custGeom>
              <a:avLst/>
              <a:gdLst>
                <a:gd name="T0" fmla="*/ 86 w 175"/>
                <a:gd name="T1" fmla="*/ 0 h 162"/>
                <a:gd name="T2" fmla="*/ 174 w 175"/>
                <a:gd name="T3" fmla="*/ 116 h 162"/>
                <a:gd name="T4" fmla="*/ 162 w 175"/>
                <a:gd name="T5" fmla="*/ 132 h 162"/>
                <a:gd name="T6" fmla="*/ 33 w 175"/>
                <a:gd name="T7" fmla="*/ 158 h 162"/>
                <a:gd name="T8" fmla="*/ 10 w 175"/>
                <a:gd name="T9" fmla="*/ 130 h 162"/>
                <a:gd name="T10" fmla="*/ 86 w 175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62">
                  <a:moveTo>
                    <a:pt x="86" y="0"/>
                  </a:moveTo>
                  <a:cubicBezTo>
                    <a:pt x="134" y="27"/>
                    <a:pt x="161" y="67"/>
                    <a:pt x="174" y="116"/>
                  </a:cubicBezTo>
                  <a:cubicBezTo>
                    <a:pt x="175" y="120"/>
                    <a:pt x="167" y="131"/>
                    <a:pt x="162" y="132"/>
                  </a:cubicBezTo>
                  <a:cubicBezTo>
                    <a:pt x="119" y="141"/>
                    <a:pt x="76" y="150"/>
                    <a:pt x="33" y="158"/>
                  </a:cubicBezTo>
                  <a:cubicBezTo>
                    <a:pt x="11" y="162"/>
                    <a:pt x="0" y="148"/>
                    <a:pt x="10" y="130"/>
                  </a:cubicBezTo>
                  <a:cubicBezTo>
                    <a:pt x="34" y="87"/>
                    <a:pt x="60" y="4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CCB316A0-F0C5-9A0B-AD69-3CBF84A71E6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451" y="5300485"/>
            <a:ext cx="1300074" cy="1552114"/>
            <a:chOff x="949" y="2780"/>
            <a:chExt cx="913" cy="1090"/>
          </a:xfrm>
          <a:solidFill>
            <a:schemeClr val="bg2">
              <a:lumMod val="25000"/>
            </a:schemeClr>
          </a:solidFill>
        </p:grpSpPr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2DB29818-CCB3-F63C-2A1C-B0079613F2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" y="2780"/>
              <a:ext cx="913" cy="1090"/>
            </a:xfrm>
            <a:custGeom>
              <a:avLst/>
              <a:gdLst>
                <a:gd name="T0" fmla="*/ 908 w 1720"/>
                <a:gd name="T1" fmla="*/ 1624 h 2053"/>
                <a:gd name="T2" fmla="*/ 908 w 1720"/>
                <a:gd name="T3" fmla="*/ 1788 h 2053"/>
                <a:gd name="T4" fmla="*/ 814 w 1720"/>
                <a:gd name="T5" fmla="*/ 1788 h 2053"/>
                <a:gd name="T6" fmla="*/ 814 w 1720"/>
                <a:gd name="T7" fmla="*/ 1619 h 2053"/>
                <a:gd name="T8" fmla="*/ 797 w 1720"/>
                <a:gd name="T9" fmla="*/ 1636 h 2053"/>
                <a:gd name="T10" fmla="*/ 535 w 1720"/>
                <a:gd name="T11" fmla="*/ 1917 h 2053"/>
                <a:gd name="T12" fmla="*/ 528 w 1720"/>
                <a:gd name="T13" fmla="*/ 1941 h 2053"/>
                <a:gd name="T14" fmla="*/ 485 w 1720"/>
                <a:gd name="T15" fmla="*/ 2036 h 2053"/>
                <a:gd name="T16" fmla="*/ 386 w 1720"/>
                <a:gd name="T17" fmla="*/ 2021 h 2053"/>
                <a:gd name="T18" fmla="*/ 370 w 1720"/>
                <a:gd name="T19" fmla="*/ 1925 h 2053"/>
                <a:gd name="T20" fmla="*/ 462 w 1720"/>
                <a:gd name="T21" fmla="*/ 1880 h 2053"/>
                <a:gd name="T22" fmla="*/ 482 w 1720"/>
                <a:gd name="T23" fmla="*/ 1873 h 2053"/>
                <a:gd name="T24" fmla="*/ 804 w 1720"/>
                <a:gd name="T25" fmla="*/ 1527 h 2053"/>
                <a:gd name="T26" fmla="*/ 813 w 1720"/>
                <a:gd name="T27" fmla="*/ 1509 h 2053"/>
                <a:gd name="T28" fmla="*/ 814 w 1720"/>
                <a:gd name="T29" fmla="*/ 1261 h 2053"/>
                <a:gd name="T30" fmla="*/ 788 w 1720"/>
                <a:gd name="T31" fmla="*/ 1261 h 2053"/>
                <a:gd name="T32" fmla="*/ 58 w 1720"/>
                <a:gd name="T33" fmla="*/ 1261 h 2053"/>
                <a:gd name="T34" fmla="*/ 10 w 1720"/>
                <a:gd name="T35" fmla="*/ 1203 h 2053"/>
                <a:gd name="T36" fmla="*/ 61 w 1720"/>
                <a:gd name="T37" fmla="*/ 1173 h 2053"/>
                <a:gd name="T38" fmla="*/ 61 w 1720"/>
                <a:gd name="T39" fmla="*/ 143 h 2053"/>
                <a:gd name="T40" fmla="*/ 46 w 1720"/>
                <a:gd name="T41" fmla="*/ 141 h 2053"/>
                <a:gd name="T42" fmla="*/ 8 w 1720"/>
                <a:gd name="T43" fmla="*/ 100 h 2053"/>
                <a:gd name="T44" fmla="*/ 48 w 1720"/>
                <a:gd name="T45" fmla="*/ 63 h 2053"/>
                <a:gd name="T46" fmla="*/ 98 w 1720"/>
                <a:gd name="T47" fmla="*/ 63 h 2053"/>
                <a:gd name="T48" fmla="*/ 790 w 1720"/>
                <a:gd name="T49" fmla="*/ 63 h 2053"/>
                <a:gd name="T50" fmla="*/ 813 w 1720"/>
                <a:gd name="T51" fmla="*/ 63 h 2053"/>
                <a:gd name="T52" fmla="*/ 813 w 1720"/>
                <a:gd name="T53" fmla="*/ 0 h 2053"/>
                <a:gd name="T54" fmla="*/ 907 w 1720"/>
                <a:gd name="T55" fmla="*/ 0 h 2053"/>
                <a:gd name="T56" fmla="*/ 907 w 1720"/>
                <a:gd name="T57" fmla="*/ 63 h 2053"/>
                <a:gd name="T58" fmla="*/ 934 w 1720"/>
                <a:gd name="T59" fmla="*/ 63 h 2053"/>
                <a:gd name="T60" fmla="*/ 1666 w 1720"/>
                <a:gd name="T61" fmla="*/ 63 h 2053"/>
                <a:gd name="T62" fmla="*/ 1713 w 1720"/>
                <a:gd name="T63" fmla="*/ 113 h 2053"/>
                <a:gd name="T64" fmla="*/ 1662 w 1720"/>
                <a:gd name="T65" fmla="*/ 142 h 2053"/>
                <a:gd name="T66" fmla="*/ 1662 w 1720"/>
                <a:gd name="T67" fmla="*/ 1174 h 2053"/>
                <a:gd name="T68" fmla="*/ 1674 w 1720"/>
                <a:gd name="T69" fmla="*/ 1175 h 2053"/>
                <a:gd name="T70" fmla="*/ 1714 w 1720"/>
                <a:gd name="T71" fmla="*/ 1221 h 2053"/>
                <a:gd name="T72" fmla="*/ 1670 w 1720"/>
                <a:gd name="T73" fmla="*/ 1261 h 2053"/>
                <a:gd name="T74" fmla="*/ 1524 w 1720"/>
                <a:gd name="T75" fmla="*/ 1261 h 2053"/>
                <a:gd name="T76" fmla="*/ 930 w 1720"/>
                <a:gd name="T77" fmla="*/ 1261 h 2053"/>
                <a:gd name="T78" fmla="*/ 908 w 1720"/>
                <a:gd name="T79" fmla="*/ 1261 h 2053"/>
                <a:gd name="T80" fmla="*/ 908 w 1720"/>
                <a:gd name="T81" fmla="*/ 1284 h 2053"/>
                <a:gd name="T82" fmla="*/ 909 w 1720"/>
                <a:gd name="T83" fmla="*/ 1500 h 2053"/>
                <a:gd name="T84" fmla="*/ 920 w 1720"/>
                <a:gd name="T85" fmla="*/ 1530 h 2053"/>
                <a:gd name="T86" fmla="*/ 1237 w 1720"/>
                <a:gd name="T87" fmla="*/ 1871 h 2053"/>
                <a:gd name="T88" fmla="*/ 1263 w 1720"/>
                <a:gd name="T89" fmla="*/ 1880 h 2053"/>
                <a:gd name="T90" fmla="*/ 1350 w 1720"/>
                <a:gd name="T91" fmla="*/ 1926 h 2053"/>
                <a:gd name="T92" fmla="*/ 1332 w 1720"/>
                <a:gd name="T93" fmla="*/ 2024 h 2053"/>
                <a:gd name="T94" fmla="*/ 1235 w 1720"/>
                <a:gd name="T95" fmla="*/ 2034 h 2053"/>
                <a:gd name="T96" fmla="*/ 1194 w 1720"/>
                <a:gd name="T97" fmla="*/ 1946 h 2053"/>
                <a:gd name="T98" fmla="*/ 1185 w 1720"/>
                <a:gd name="T99" fmla="*/ 1914 h 2053"/>
                <a:gd name="T100" fmla="*/ 927 w 1720"/>
                <a:gd name="T101" fmla="*/ 1638 h 2053"/>
                <a:gd name="T102" fmla="*/ 914 w 1720"/>
                <a:gd name="T103" fmla="*/ 1621 h 2053"/>
                <a:gd name="T104" fmla="*/ 908 w 1720"/>
                <a:gd name="T105" fmla="*/ 1624 h 2053"/>
                <a:gd name="T106" fmla="*/ 117 w 1720"/>
                <a:gd name="T107" fmla="*/ 1177 h 2053"/>
                <a:gd name="T108" fmla="*/ 1604 w 1720"/>
                <a:gd name="T109" fmla="*/ 1177 h 2053"/>
                <a:gd name="T110" fmla="*/ 1604 w 1720"/>
                <a:gd name="T111" fmla="*/ 131 h 2053"/>
                <a:gd name="T112" fmla="*/ 117 w 1720"/>
                <a:gd name="T113" fmla="*/ 131 h 2053"/>
                <a:gd name="T114" fmla="*/ 117 w 1720"/>
                <a:gd name="T115" fmla="*/ 1177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0" h="2053">
                  <a:moveTo>
                    <a:pt x="908" y="1624"/>
                  </a:moveTo>
                  <a:cubicBezTo>
                    <a:pt x="908" y="1678"/>
                    <a:pt x="908" y="1732"/>
                    <a:pt x="908" y="1788"/>
                  </a:cubicBezTo>
                  <a:cubicBezTo>
                    <a:pt x="877" y="1788"/>
                    <a:pt x="847" y="1788"/>
                    <a:pt x="814" y="1788"/>
                  </a:cubicBezTo>
                  <a:cubicBezTo>
                    <a:pt x="814" y="1733"/>
                    <a:pt x="814" y="1679"/>
                    <a:pt x="814" y="1619"/>
                  </a:cubicBezTo>
                  <a:cubicBezTo>
                    <a:pt x="806" y="1627"/>
                    <a:pt x="801" y="1631"/>
                    <a:pt x="797" y="1636"/>
                  </a:cubicBezTo>
                  <a:cubicBezTo>
                    <a:pt x="709" y="1729"/>
                    <a:pt x="622" y="1823"/>
                    <a:pt x="535" y="1917"/>
                  </a:cubicBezTo>
                  <a:cubicBezTo>
                    <a:pt x="530" y="1923"/>
                    <a:pt x="526" y="1933"/>
                    <a:pt x="528" y="1941"/>
                  </a:cubicBezTo>
                  <a:cubicBezTo>
                    <a:pt x="534" y="1979"/>
                    <a:pt x="517" y="2019"/>
                    <a:pt x="485" y="2036"/>
                  </a:cubicBezTo>
                  <a:cubicBezTo>
                    <a:pt x="454" y="2053"/>
                    <a:pt x="413" y="2046"/>
                    <a:pt x="386" y="2021"/>
                  </a:cubicBezTo>
                  <a:cubicBezTo>
                    <a:pt x="361" y="1997"/>
                    <a:pt x="354" y="1958"/>
                    <a:pt x="370" y="1925"/>
                  </a:cubicBezTo>
                  <a:cubicBezTo>
                    <a:pt x="387" y="1891"/>
                    <a:pt x="422" y="1875"/>
                    <a:pt x="462" y="1880"/>
                  </a:cubicBezTo>
                  <a:cubicBezTo>
                    <a:pt x="469" y="1881"/>
                    <a:pt x="478" y="1878"/>
                    <a:pt x="482" y="1873"/>
                  </a:cubicBezTo>
                  <a:cubicBezTo>
                    <a:pt x="590" y="1758"/>
                    <a:pt x="697" y="1643"/>
                    <a:pt x="804" y="1527"/>
                  </a:cubicBezTo>
                  <a:cubicBezTo>
                    <a:pt x="809" y="1522"/>
                    <a:pt x="813" y="1515"/>
                    <a:pt x="813" y="1509"/>
                  </a:cubicBezTo>
                  <a:cubicBezTo>
                    <a:pt x="814" y="1427"/>
                    <a:pt x="814" y="1346"/>
                    <a:pt x="814" y="1261"/>
                  </a:cubicBezTo>
                  <a:cubicBezTo>
                    <a:pt x="805" y="1261"/>
                    <a:pt x="796" y="1261"/>
                    <a:pt x="788" y="1261"/>
                  </a:cubicBezTo>
                  <a:cubicBezTo>
                    <a:pt x="545" y="1261"/>
                    <a:pt x="301" y="1261"/>
                    <a:pt x="58" y="1261"/>
                  </a:cubicBezTo>
                  <a:cubicBezTo>
                    <a:pt x="21" y="1261"/>
                    <a:pt x="0" y="1235"/>
                    <a:pt x="10" y="1203"/>
                  </a:cubicBezTo>
                  <a:cubicBezTo>
                    <a:pt x="16" y="1185"/>
                    <a:pt x="30" y="1177"/>
                    <a:pt x="61" y="1173"/>
                  </a:cubicBezTo>
                  <a:cubicBezTo>
                    <a:pt x="61" y="830"/>
                    <a:pt x="61" y="487"/>
                    <a:pt x="61" y="143"/>
                  </a:cubicBezTo>
                  <a:cubicBezTo>
                    <a:pt x="56" y="142"/>
                    <a:pt x="51" y="142"/>
                    <a:pt x="46" y="141"/>
                  </a:cubicBezTo>
                  <a:cubicBezTo>
                    <a:pt x="21" y="138"/>
                    <a:pt x="7" y="122"/>
                    <a:pt x="8" y="100"/>
                  </a:cubicBezTo>
                  <a:cubicBezTo>
                    <a:pt x="9" y="79"/>
                    <a:pt x="24" y="64"/>
                    <a:pt x="48" y="63"/>
                  </a:cubicBezTo>
                  <a:cubicBezTo>
                    <a:pt x="64" y="62"/>
                    <a:pt x="81" y="63"/>
                    <a:pt x="98" y="63"/>
                  </a:cubicBezTo>
                  <a:cubicBezTo>
                    <a:pt x="328" y="63"/>
                    <a:pt x="559" y="63"/>
                    <a:pt x="790" y="63"/>
                  </a:cubicBezTo>
                  <a:cubicBezTo>
                    <a:pt x="797" y="63"/>
                    <a:pt x="804" y="63"/>
                    <a:pt x="813" y="63"/>
                  </a:cubicBezTo>
                  <a:cubicBezTo>
                    <a:pt x="813" y="41"/>
                    <a:pt x="813" y="22"/>
                    <a:pt x="813" y="0"/>
                  </a:cubicBezTo>
                  <a:cubicBezTo>
                    <a:pt x="845" y="0"/>
                    <a:pt x="875" y="0"/>
                    <a:pt x="907" y="0"/>
                  </a:cubicBezTo>
                  <a:cubicBezTo>
                    <a:pt x="907" y="20"/>
                    <a:pt x="907" y="40"/>
                    <a:pt x="907" y="63"/>
                  </a:cubicBezTo>
                  <a:cubicBezTo>
                    <a:pt x="917" y="63"/>
                    <a:pt x="926" y="63"/>
                    <a:pt x="934" y="63"/>
                  </a:cubicBezTo>
                  <a:cubicBezTo>
                    <a:pt x="1178" y="63"/>
                    <a:pt x="1422" y="63"/>
                    <a:pt x="1666" y="63"/>
                  </a:cubicBezTo>
                  <a:cubicBezTo>
                    <a:pt x="1701" y="63"/>
                    <a:pt x="1720" y="84"/>
                    <a:pt x="1713" y="113"/>
                  </a:cubicBezTo>
                  <a:cubicBezTo>
                    <a:pt x="1708" y="131"/>
                    <a:pt x="1694" y="139"/>
                    <a:pt x="1662" y="142"/>
                  </a:cubicBezTo>
                  <a:cubicBezTo>
                    <a:pt x="1662" y="486"/>
                    <a:pt x="1662" y="829"/>
                    <a:pt x="1662" y="1174"/>
                  </a:cubicBezTo>
                  <a:cubicBezTo>
                    <a:pt x="1666" y="1174"/>
                    <a:pt x="1670" y="1174"/>
                    <a:pt x="1674" y="1175"/>
                  </a:cubicBezTo>
                  <a:cubicBezTo>
                    <a:pt x="1699" y="1178"/>
                    <a:pt x="1715" y="1196"/>
                    <a:pt x="1714" y="1221"/>
                  </a:cubicBezTo>
                  <a:cubicBezTo>
                    <a:pt x="1713" y="1244"/>
                    <a:pt x="1695" y="1261"/>
                    <a:pt x="1670" y="1261"/>
                  </a:cubicBezTo>
                  <a:cubicBezTo>
                    <a:pt x="1622" y="1262"/>
                    <a:pt x="1573" y="1261"/>
                    <a:pt x="1524" y="1261"/>
                  </a:cubicBezTo>
                  <a:cubicBezTo>
                    <a:pt x="1326" y="1261"/>
                    <a:pt x="1128" y="1261"/>
                    <a:pt x="930" y="1261"/>
                  </a:cubicBezTo>
                  <a:cubicBezTo>
                    <a:pt x="924" y="1261"/>
                    <a:pt x="917" y="1261"/>
                    <a:pt x="908" y="1261"/>
                  </a:cubicBezTo>
                  <a:cubicBezTo>
                    <a:pt x="908" y="1270"/>
                    <a:pt x="908" y="1277"/>
                    <a:pt x="908" y="1284"/>
                  </a:cubicBezTo>
                  <a:cubicBezTo>
                    <a:pt x="908" y="1356"/>
                    <a:pt x="908" y="1428"/>
                    <a:pt x="909" y="1500"/>
                  </a:cubicBezTo>
                  <a:cubicBezTo>
                    <a:pt x="909" y="1510"/>
                    <a:pt x="914" y="1522"/>
                    <a:pt x="920" y="1530"/>
                  </a:cubicBezTo>
                  <a:cubicBezTo>
                    <a:pt x="1026" y="1644"/>
                    <a:pt x="1132" y="1758"/>
                    <a:pt x="1237" y="1871"/>
                  </a:cubicBezTo>
                  <a:cubicBezTo>
                    <a:pt x="1245" y="1880"/>
                    <a:pt x="1251" y="1882"/>
                    <a:pt x="1263" y="1880"/>
                  </a:cubicBezTo>
                  <a:cubicBezTo>
                    <a:pt x="1298" y="1873"/>
                    <a:pt x="1334" y="1893"/>
                    <a:pt x="1350" y="1926"/>
                  </a:cubicBezTo>
                  <a:cubicBezTo>
                    <a:pt x="1367" y="1961"/>
                    <a:pt x="1361" y="1997"/>
                    <a:pt x="1332" y="2024"/>
                  </a:cubicBezTo>
                  <a:cubicBezTo>
                    <a:pt x="1306" y="2049"/>
                    <a:pt x="1269" y="2053"/>
                    <a:pt x="1235" y="2034"/>
                  </a:cubicBezTo>
                  <a:cubicBezTo>
                    <a:pt x="1201" y="2015"/>
                    <a:pt x="1185" y="1983"/>
                    <a:pt x="1194" y="1946"/>
                  </a:cubicBezTo>
                  <a:cubicBezTo>
                    <a:pt x="1197" y="1932"/>
                    <a:pt x="1194" y="1924"/>
                    <a:pt x="1185" y="1914"/>
                  </a:cubicBezTo>
                  <a:cubicBezTo>
                    <a:pt x="1099" y="1822"/>
                    <a:pt x="1013" y="1730"/>
                    <a:pt x="927" y="1638"/>
                  </a:cubicBezTo>
                  <a:cubicBezTo>
                    <a:pt x="923" y="1632"/>
                    <a:pt x="919" y="1626"/>
                    <a:pt x="914" y="1621"/>
                  </a:cubicBezTo>
                  <a:cubicBezTo>
                    <a:pt x="912" y="1622"/>
                    <a:pt x="910" y="1623"/>
                    <a:pt x="908" y="1624"/>
                  </a:cubicBezTo>
                  <a:close/>
                  <a:moveTo>
                    <a:pt x="117" y="1177"/>
                  </a:moveTo>
                  <a:cubicBezTo>
                    <a:pt x="614" y="1177"/>
                    <a:pt x="1109" y="1177"/>
                    <a:pt x="1604" y="1177"/>
                  </a:cubicBezTo>
                  <a:cubicBezTo>
                    <a:pt x="1604" y="827"/>
                    <a:pt x="1604" y="479"/>
                    <a:pt x="1604" y="131"/>
                  </a:cubicBezTo>
                  <a:cubicBezTo>
                    <a:pt x="1108" y="131"/>
                    <a:pt x="613" y="131"/>
                    <a:pt x="117" y="131"/>
                  </a:cubicBezTo>
                  <a:cubicBezTo>
                    <a:pt x="117" y="480"/>
                    <a:pt x="117" y="828"/>
                    <a:pt x="117" y="1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52244CDE-64C1-BE62-38DE-5690D7430E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" y="2907"/>
              <a:ext cx="716" cy="444"/>
            </a:xfrm>
            <a:custGeom>
              <a:avLst/>
              <a:gdLst>
                <a:gd name="T0" fmla="*/ 976 w 1349"/>
                <a:gd name="T1" fmla="*/ 1 h 835"/>
                <a:gd name="T2" fmla="*/ 1054 w 1349"/>
                <a:gd name="T3" fmla="*/ 102 h 835"/>
                <a:gd name="T4" fmla="*/ 1063 w 1349"/>
                <a:gd name="T5" fmla="*/ 139 h 835"/>
                <a:gd name="T6" fmla="*/ 1208 w 1349"/>
                <a:gd name="T7" fmla="*/ 285 h 835"/>
                <a:gd name="T8" fmla="*/ 1235 w 1349"/>
                <a:gd name="T9" fmla="*/ 292 h 835"/>
                <a:gd name="T10" fmla="*/ 1340 w 1349"/>
                <a:gd name="T11" fmla="*/ 357 h 835"/>
                <a:gd name="T12" fmla="*/ 1268 w 1349"/>
                <a:gd name="T13" fmla="*/ 452 h 835"/>
                <a:gd name="T14" fmla="*/ 1180 w 1349"/>
                <a:gd name="T15" fmla="*/ 351 h 835"/>
                <a:gd name="T16" fmla="*/ 1170 w 1349"/>
                <a:gd name="T17" fmla="*/ 313 h 835"/>
                <a:gd name="T18" fmla="*/ 1029 w 1349"/>
                <a:gd name="T19" fmla="*/ 170 h 835"/>
                <a:gd name="T20" fmla="*/ 996 w 1349"/>
                <a:gd name="T21" fmla="*/ 161 h 835"/>
                <a:gd name="T22" fmla="*/ 971 w 1349"/>
                <a:gd name="T23" fmla="*/ 164 h 835"/>
                <a:gd name="T24" fmla="*/ 932 w 1349"/>
                <a:gd name="T25" fmla="*/ 183 h 835"/>
                <a:gd name="T26" fmla="*/ 791 w 1349"/>
                <a:gd name="T27" fmla="*/ 383 h 835"/>
                <a:gd name="T28" fmla="*/ 788 w 1349"/>
                <a:gd name="T29" fmla="*/ 414 h 835"/>
                <a:gd name="T30" fmla="*/ 743 w 1349"/>
                <a:gd name="T31" fmla="*/ 527 h 835"/>
                <a:gd name="T32" fmla="*/ 636 w 1349"/>
                <a:gd name="T33" fmla="*/ 472 h 835"/>
                <a:gd name="T34" fmla="*/ 616 w 1349"/>
                <a:gd name="T35" fmla="*/ 451 h 835"/>
                <a:gd name="T36" fmla="*/ 499 w 1349"/>
                <a:gd name="T37" fmla="*/ 425 h 835"/>
                <a:gd name="T38" fmla="*/ 480 w 1349"/>
                <a:gd name="T39" fmla="*/ 430 h 835"/>
                <a:gd name="T40" fmla="*/ 381 w 1349"/>
                <a:gd name="T41" fmla="*/ 456 h 835"/>
                <a:gd name="T42" fmla="*/ 362 w 1349"/>
                <a:gd name="T43" fmla="*/ 461 h 835"/>
                <a:gd name="T44" fmla="*/ 169 w 1349"/>
                <a:gd name="T45" fmla="*/ 691 h 835"/>
                <a:gd name="T46" fmla="*/ 168 w 1349"/>
                <a:gd name="T47" fmla="*/ 718 h 835"/>
                <a:gd name="T48" fmla="*/ 142 w 1349"/>
                <a:gd name="T49" fmla="*/ 811 h 835"/>
                <a:gd name="T50" fmla="*/ 49 w 1349"/>
                <a:gd name="T51" fmla="*/ 817 h 835"/>
                <a:gd name="T52" fmla="*/ 15 w 1349"/>
                <a:gd name="T53" fmla="*/ 716 h 835"/>
                <a:gd name="T54" fmla="*/ 107 w 1349"/>
                <a:gd name="T55" fmla="*/ 667 h 835"/>
                <a:gd name="T56" fmla="*/ 135 w 1349"/>
                <a:gd name="T57" fmla="*/ 658 h 835"/>
                <a:gd name="T58" fmla="*/ 324 w 1349"/>
                <a:gd name="T59" fmla="*/ 433 h 835"/>
                <a:gd name="T60" fmla="*/ 334 w 1349"/>
                <a:gd name="T61" fmla="*/ 395 h 835"/>
                <a:gd name="T62" fmla="*/ 396 w 1349"/>
                <a:gd name="T63" fmla="*/ 300 h 835"/>
                <a:gd name="T64" fmla="*/ 492 w 1349"/>
                <a:gd name="T65" fmla="*/ 356 h 835"/>
                <a:gd name="T66" fmla="*/ 519 w 1349"/>
                <a:gd name="T67" fmla="*/ 381 h 835"/>
                <a:gd name="T68" fmla="*/ 626 w 1349"/>
                <a:gd name="T69" fmla="*/ 406 h 835"/>
                <a:gd name="T70" fmla="*/ 652 w 1349"/>
                <a:gd name="T71" fmla="*/ 398 h 835"/>
                <a:gd name="T72" fmla="*/ 725 w 1349"/>
                <a:gd name="T73" fmla="*/ 369 h 835"/>
                <a:gd name="T74" fmla="*/ 753 w 1349"/>
                <a:gd name="T75" fmla="*/ 356 h 835"/>
                <a:gd name="T76" fmla="*/ 899 w 1349"/>
                <a:gd name="T77" fmla="*/ 149 h 835"/>
                <a:gd name="T78" fmla="*/ 902 w 1349"/>
                <a:gd name="T79" fmla="*/ 118 h 835"/>
                <a:gd name="T80" fmla="*/ 976 w 1349"/>
                <a:gd name="T81" fmla="*/ 1 h 835"/>
                <a:gd name="T82" fmla="*/ 1225 w 1349"/>
                <a:gd name="T83" fmla="*/ 370 h 835"/>
                <a:gd name="T84" fmla="*/ 1260 w 1349"/>
                <a:gd name="T85" fmla="*/ 405 h 835"/>
                <a:gd name="T86" fmla="*/ 1293 w 1349"/>
                <a:gd name="T87" fmla="*/ 370 h 835"/>
                <a:gd name="T88" fmla="*/ 1259 w 1349"/>
                <a:gd name="T89" fmla="*/ 336 h 835"/>
                <a:gd name="T90" fmla="*/ 1225 w 1349"/>
                <a:gd name="T91" fmla="*/ 370 h 835"/>
                <a:gd name="T92" fmla="*/ 381 w 1349"/>
                <a:gd name="T93" fmla="*/ 379 h 835"/>
                <a:gd name="T94" fmla="*/ 415 w 1349"/>
                <a:gd name="T95" fmla="*/ 414 h 835"/>
                <a:gd name="T96" fmla="*/ 449 w 1349"/>
                <a:gd name="T97" fmla="*/ 380 h 835"/>
                <a:gd name="T98" fmla="*/ 415 w 1349"/>
                <a:gd name="T99" fmla="*/ 345 h 835"/>
                <a:gd name="T100" fmla="*/ 381 w 1349"/>
                <a:gd name="T101" fmla="*/ 379 h 835"/>
                <a:gd name="T102" fmla="*/ 91 w 1349"/>
                <a:gd name="T103" fmla="*/ 713 h 835"/>
                <a:gd name="T104" fmla="*/ 57 w 1349"/>
                <a:gd name="T105" fmla="*/ 746 h 835"/>
                <a:gd name="T106" fmla="*/ 92 w 1349"/>
                <a:gd name="T107" fmla="*/ 781 h 835"/>
                <a:gd name="T108" fmla="*/ 125 w 1349"/>
                <a:gd name="T109" fmla="*/ 747 h 835"/>
                <a:gd name="T110" fmla="*/ 91 w 1349"/>
                <a:gd name="T111" fmla="*/ 713 h 835"/>
                <a:gd name="T112" fmla="*/ 681 w 1349"/>
                <a:gd name="T113" fmla="*/ 451 h 835"/>
                <a:gd name="T114" fmla="*/ 714 w 1349"/>
                <a:gd name="T115" fmla="*/ 485 h 835"/>
                <a:gd name="T116" fmla="*/ 749 w 1349"/>
                <a:gd name="T117" fmla="*/ 449 h 835"/>
                <a:gd name="T118" fmla="*/ 714 w 1349"/>
                <a:gd name="T119" fmla="*/ 417 h 835"/>
                <a:gd name="T120" fmla="*/ 681 w 1349"/>
                <a:gd name="T121" fmla="*/ 451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9" h="835">
                  <a:moveTo>
                    <a:pt x="976" y="1"/>
                  </a:moveTo>
                  <a:cubicBezTo>
                    <a:pt x="1029" y="1"/>
                    <a:pt x="1068" y="51"/>
                    <a:pt x="1054" y="102"/>
                  </a:cubicBezTo>
                  <a:cubicBezTo>
                    <a:pt x="1049" y="118"/>
                    <a:pt x="1052" y="128"/>
                    <a:pt x="1063" y="139"/>
                  </a:cubicBezTo>
                  <a:cubicBezTo>
                    <a:pt x="1112" y="187"/>
                    <a:pt x="1160" y="236"/>
                    <a:pt x="1208" y="285"/>
                  </a:cubicBezTo>
                  <a:cubicBezTo>
                    <a:pt x="1216" y="294"/>
                    <a:pt x="1223" y="296"/>
                    <a:pt x="1235" y="292"/>
                  </a:cubicBezTo>
                  <a:cubicBezTo>
                    <a:pt x="1284" y="278"/>
                    <a:pt x="1330" y="307"/>
                    <a:pt x="1340" y="357"/>
                  </a:cubicBezTo>
                  <a:cubicBezTo>
                    <a:pt x="1349" y="401"/>
                    <a:pt x="1316" y="445"/>
                    <a:pt x="1268" y="452"/>
                  </a:cubicBezTo>
                  <a:cubicBezTo>
                    <a:pt x="1214" y="461"/>
                    <a:pt x="1164" y="404"/>
                    <a:pt x="1180" y="351"/>
                  </a:cubicBezTo>
                  <a:cubicBezTo>
                    <a:pt x="1185" y="334"/>
                    <a:pt x="1181" y="324"/>
                    <a:pt x="1170" y="313"/>
                  </a:cubicBezTo>
                  <a:cubicBezTo>
                    <a:pt x="1122" y="266"/>
                    <a:pt x="1076" y="218"/>
                    <a:pt x="1029" y="170"/>
                  </a:cubicBezTo>
                  <a:cubicBezTo>
                    <a:pt x="1019" y="160"/>
                    <a:pt x="1010" y="156"/>
                    <a:pt x="996" y="161"/>
                  </a:cubicBezTo>
                  <a:cubicBezTo>
                    <a:pt x="988" y="164"/>
                    <a:pt x="978" y="167"/>
                    <a:pt x="971" y="164"/>
                  </a:cubicBezTo>
                  <a:cubicBezTo>
                    <a:pt x="951" y="158"/>
                    <a:pt x="942" y="168"/>
                    <a:pt x="932" y="183"/>
                  </a:cubicBezTo>
                  <a:cubicBezTo>
                    <a:pt x="886" y="250"/>
                    <a:pt x="838" y="317"/>
                    <a:pt x="791" y="383"/>
                  </a:cubicBezTo>
                  <a:cubicBezTo>
                    <a:pt x="784" y="394"/>
                    <a:pt x="782" y="402"/>
                    <a:pt x="788" y="414"/>
                  </a:cubicBezTo>
                  <a:cubicBezTo>
                    <a:pt x="810" y="459"/>
                    <a:pt x="789" y="510"/>
                    <a:pt x="743" y="527"/>
                  </a:cubicBezTo>
                  <a:cubicBezTo>
                    <a:pt x="698" y="544"/>
                    <a:pt x="651" y="521"/>
                    <a:pt x="636" y="472"/>
                  </a:cubicBezTo>
                  <a:cubicBezTo>
                    <a:pt x="633" y="461"/>
                    <a:pt x="629" y="454"/>
                    <a:pt x="616" y="451"/>
                  </a:cubicBezTo>
                  <a:cubicBezTo>
                    <a:pt x="577" y="443"/>
                    <a:pt x="538" y="433"/>
                    <a:pt x="499" y="425"/>
                  </a:cubicBezTo>
                  <a:cubicBezTo>
                    <a:pt x="493" y="424"/>
                    <a:pt x="484" y="426"/>
                    <a:pt x="480" y="430"/>
                  </a:cubicBezTo>
                  <a:cubicBezTo>
                    <a:pt x="453" y="461"/>
                    <a:pt x="420" y="469"/>
                    <a:pt x="381" y="456"/>
                  </a:cubicBezTo>
                  <a:cubicBezTo>
                    <a:pt x="376" y="454"/>
                    <a:pt x="366" y="457"/>
                    <a:pt x="362" y="461"/>
                  </a:cubicBezTo>
                  <a:cubicBezTo>
                    <a:pt x="298" y="538"/>
                    <a:pt x="234" y="614"/>
                    <a:pt x="169" y="691"/>
                  </a:cubicBezTo>
                  <a:cubicBezTo>
                    <a:pt x="161" y="700"/>
                    <a:pt x="164" y="708"/>
                    <a:pt x="168" y="718"/>
                  </a:cubicBezTo>
                  <a:cubicBezTo>
                    <a:pt x="180" y="753"/>
                    <a:pt x="171" y="788"/>
                    <a:pt x="142" y="811"/>
                  </a:cubicBezTo>
                  <a:cubicBezTo>
                    <a:pt x="115" y="833"/>
                    <a:pt x="79" y="835"/>
                    <a:pt x="49" y="817"/>
                  </a:cubicBezTo>
                  <a:cubicBezTo>
                    <a:pt x="14" y="796"/>
                    <a:pt x="0" y="754"/>
                    <a:pt x="15" y="716"/>
                  </a:cubicBezTo>
                  <a:cubicBezTo>
                    <a:pt x="29" y="680"/>
                    <a:pt x="69" y="658"/>
                    <a:pt x="107" y="667"/>
                  </a:cubicBezTo>
                  <a:cubicBezTo>
                    <a:pt x="119" y="669"/>
                    <a:pt x="127" y="668"/>
                    <a:pt x="135" y="658"/>
                  </a:cubicBezTo>
                  <a:cubicBezTo>
                    <a:pt x="198" y="583"/>
                    <a:pt x="261" y="508"/>
                    <a:pt x="324" y="433"/>
                  </a:cubicBezTo>
                  <a:cubicBezTo>
                    <a:pt x="334" y="422"/>
                    <a:pt x="338" y="412"/>
                    <a:pt x="334" y="395"/>
                  </a:cubicBezTo>
                  <a:cubicBezTo>
                    <a:pt x="325" y="352"/>
                    <a:pt x="352" y="311"/>
                    <a:pt x="396" y="300"/>
                  </a:cubicBezTo>
                  <a:cubicBezTo>
                    <a:pt x="437" y="290"/>
                    <a:pt x="481" y="314"/>
                    <a:pt x="492" y="356"/>
                  </a:cubicBezTo>
                  <a:cubicBezTo>
                    <a:pt x="497" y="372"/>
                    <a:pt x="505" y="378"/>
                    <a:pt x="519" y="381"/>
                  </a:cubicBezTo>
                  <a:cubicBezTo>
                    <a:pt x="555" y="388"/>
                    <a:pt x="591" y="397"/>
                    <a:pt x="626" y="406"/>
                  </a:cubicBezTo>
                  <a:cubicBezTo>
                    <a:pt x="637" y="408"/>
                    <a:pt x="645" y="407"/>
                    <a:pt x="652" y="398"/>
                  </a:cubicBezTo>
                  <a:cubicBezTo>
                    <a:pt x="671" y="375"/>
                    <a:pt x="696" y="366"/>
                    <a:pt x="725" y="369"/>
                  </a:cubicBezTo>
                  <a:cubicBezTo>
                    <a:pt x="738" y="371"/>
                    <a:pt x="745" y="367"/>
                    <a:pt x="753" y="356"/>
                  </a:cubicBezTo>
                  <a:cubicBezTo>
                    <a:pt x="801" y="286"/>
                    <a:pt x="850" y="217"/>
                    <a:pt x="899" y="149"/>
                  </a:cubicBezTo>
                  <a:cubicBezTo>
                    <a:pt x="907" y="138"/>
                    <a:pt x="908" y="131"/>
                    <a:pt x="902" y="118"/>
                  </a:cubicBezTo>
                  <a:cubicBezTo>
                    <a:pt x="874" y="63"/>
                    <a:pt x="914" y="0"/>
                    <a:pt x="976" y="1"/>
                  </a:cubicBezTo>
                  <a:close/>
                  <a:moveTo>
                    <a:pt x="1225" y="370"/>
                  </a:moveTo>
                  <a:cubicBezTo>
                    <a:pt x="1225" y="390"/>
                    <a:pt x="1239" y="405"/>
                    <a:pt x="1260" y="405"/>
                  </a:cubicBezTo>
                  <a:cubicBezTo>
                    <a:pt x="1279" y="405"/>
                    <a:pt x="1293" y="390"/>
                    <a:pt x="1293" y="370"/>
                  </a:cubicBezTo>
                  <a:cubicBezTo>
                    <a:pt x="1293" y="351"/>
                    <a:pt x="1279" y="336"/>
                    <a:pt x="1259" y="336"/>
                  </a:cubicBezTo>
                  <a:cubicBezTo>
                    <a:pt x="1239" y="336"/>
                    <a:pt x="1225" y="350"/>
                    <a:pt x="1225" y="370"/>
                  </a:cubicBezTo>
                  <a:close/>
                  <a:moveTo>
                    <a:pt x="381" y="379"/>
                  </a:moveTo>
                  <a:cubicBezTo>
                    <a:pt x="381" y="400"/>
                    <a:pt x="394" y="415"/>
                    <a:pt x="415" y="414"/>
                  </a:cubicBezTo>
                  <a:cubicBezTo>
                    <a:pt x="434" y="414"/>
                    <a:pt x="449" y="399"/>
                    <a:pt x="449" y="380"/>
                  </a:cubicBezTo>
                  <a:cubicBezTo>
                    <a:pt x="449" y="361"/>
                    <a:pt x="434" y="346"/>
                    <a:pt x="415" y="345"/>
                  </a:cubicBezTo>
                  <a:cubicBezTo>
                    <a:pt x="396" y="345"/>
                    <a:pt x="381" y="359"/>
                    <a:pt x="381" y="379"/>
                  </a:cubicBezTo>
                  <a:close/>
                  <a:moveTo>
                    <a:pt x="91" y="713"/>
                  </a:moveTo>
                  <a:cubicBezTo>
                    <a:pt x="71" y="713"/>
                    <a:pt x="57" y="727"/>
                    <a:pt x="57" y="746"/>
                  </a:cubicBezTo>
                  <a:cubicBezTo>
                    <a:pt x="57" y="767"/>
                    <a:pt x="71" y="781"/>
                    <a:pt x="92" y="781"/>
                  </a:cubicBezTo>
                  <a:cubicBezTo>
                    <a:pt x="112" y="781"/>
                    <a:pt x="125" y="767"/>
                    <a:pt x="125" y="747"/>
                  </a:cubicBezTo>
                  <a:cubicBezTo>
                    <a:pt x="125" y="727"/>
                    <a:pt x="111" y="713"/>
                    <a:pt x="91" y="713"/>
                  </a:cubicBezTo>
                  <a:close/>
                  <a:moveTo>
                    <a:pt x="681" y="451"/>
                  </a:moveTo>
                  <a:cubicBezTo>
                    <a:pt x="681" y="470"/>
                    <a:pt x="695" y="485"/>
                    <a:pt x="714" y="485"/>
                  </a:cubicBezTo>
                  <a:cubicBezTo>
                    <a:pt x="734" y="485"/>
                    <a:pt x="749" y="470"/>
                    <a:pt x="749" y="449"/>
                  </a:cubicBezTo>
                  <a:cubicBezTo>
                    <a:pt x="748" y="430"/>
                    <a:pt x="734" y="417"/>
                    <a:pt x="714" y="417"/>
                  </a:cubicBezTo>
                  <a:cubicBezTo>
                    <a:pt x="694" y="417"/>
                    <a:pt x="681" y="430"/>
                    <a:pt x="681" y="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63A80F9B-DE5E-F60E-28B8-18D0ECD03F44}"/>
                </a:ext>
              </a:extLst>
            </p:cNvPr>
            <p:cNvSpPr/>
            <p:nvPr/>
          </p:nvSpPr>
          <p:spPr bwMode="auto">
            <a:xfrm>
              <a:off x="1250" y="3090"/>
              <a:ext cx="36" cy="38"/>
            </a:xfrm>
            <a:custGeom>
              <a:avLst/>
              <a:gdLst>
                <a:gd name="T0" fmla="*/ 0 w 68"/>
                <a:gd name="T1" fmla="*/ 34 h 70"/>
                <a:gd name="T2" fmla="*/ 34 w 68"/>
                <a:gd name="T3" fmla="*/ 0 h 70"/>
                <a:gd name="T4" fmla="*/ 68 w 68"/>
                <a:gd name="T5" fmla="*/ 35 h 70"/>
                <a:gd name="T6" fmla="*/ 34 w 68"/>
                <a:gd name="T7" fmla="*/ 69 h 70"/>
                <a:gd name="T8" fmla="*/ 0 w 68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0" y="34"/>
                  </a:moveTo>
                  <a:cubicBezTo>
                    <a:pt x="0" y="14"/>
                    <a:pt x="15" y="0"/>
                    <a:pt x="34" y="0"/>
                  </a:cubicBezTo>
                  <a:cubicBezTo>
                    <a:pt x="53" y="1"/>
                    <a:pt x="68" y="16"/>
                    <a:pt x="68" y="35"/>
                  </a:cubicBezTo>
                  <a:cubicBezTo>
                    <a:pt x="68" y="54"/>
                    <a:pt x="53" y="69"/>
                    <a:pt x="34" y="69"/>
                  </a:cubicBezTo>
                  <a:cubicBezTo>
                    <a:pt x="13" y="70"/>
                    <a:pt x="0" y="55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045E2507-820C-9A36-D4EC-F1DC6001D515}"/>
                </a:ext>
              </a:extLst>
            </p:cNvPr>
            <p:cNvSpPr/>
            <p:nvPr/>
          </p:nvSpPr>
          <p:spPr bwMode="auto">
            <a:xfrm>
              <a:off x="1078" y="3286"/>
              <a:ext cx="36" cy="36"/>
            </a:xfrm>
            <a:custGeom>
              <a:avLst/>
              <a:gdLst>
                <a:gd name="T0" fmla="*/ 34 w 68"/>
                <a:gd name="T1" fmla="*/ 0 h 68"/>
                <a:gd name="T2" fmla="*/ 68 w 68"/>
                <a:gd name="T3" fmla="*/ 34 h 68"/>
                <a:gd name="T4" fmla="*/ 35 w 68"/>
                <a:gd name="T5" fmla="*/ 68 h 68"/>
                <a:gd name="T6" fmla="*/ 0 w 68"/>
                <a:gd name="T7" fmla="*/ 33 h 68"/>
                <a:gd name="T8" fmla="*/ 34 w 68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54" y="0"/>
                    <a:pt x="68" y="14"/>
                    <a:pt x="68" y="34"/>
                  </a:cubicBezTo>
                  <a:cubicBezTo>
                    <a:pt x="68" y="54"/>
                    <a:pt x="55" y="68"/>
                    <a:pt x="35" y="68"/>
                  </a:cubicBezTo>
                  <a:cubicBezTo>
                    <a:pt x="14" y="68"/>
                    <a:pt x="0" y="54"/>
                    <a:pt x="0" y="33"/>
                  </a:cubicBezTo>
                  <a:cubicBezTo>
                    <a:pt x="0" y="14"/>
                    <a:pt x="1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B97F453A-7F79-9F0F-F31C-6D7134EEAB83}"/>
                </a:ext>
              </a:extLst>
            </p:cNvPr>
            <p:cNvSpPr/>
            <p:nvPr/>
          </p:nvSpPr>
          <p:spPr bwMode="auto">
            <a:xfrm>
              <a:off x="1409" y="3129"/>
              <a:ext cx="37" cy="36"/>
            </a:xfrm>
            <a:custGeom>
              <a:avLst/>
              <a:gdLst>
                <a:gd name="T0" fmla="*/ 0 w 68"/>
                <a:gd name="T1" fmla="*/ 34 h 68"/>
                <a:gd name="T2" fmla="*/ 33 w 68"/>
                <a:gd name="T3" fmla="*/ 0 h 68"/>
                <a:gd name="T4" fmla="*/ 68 w 68"/>
                <a:gd name="T5" fmla="*/ 32 h 68"/>
                <a:gd name="T6" fmla="*/ 33 w 68"/>
                <a:gd name="T7" fmla="*/ 68 h 68"/>
                <a:gd name="T8" fmla="*/ 0 w 68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3"/>
                    <a:pt x="13" y="0"/>
                    <a:pt x="33" y="0"/>
                  </a:cubicBezTo>
                  <a:cubicBezTo>
                    <a:pt x="53" y="0"/>
                    <a:pt x="67" y="13"/>
                    <a:pt x="68" y="32"/>
                  </a:cubicBezTo>
                  <a:cubicBezTo>
                    <a:pt x="68" y="53"/>
                    <a:pt x="53" y="68"/>
                    <a:pt x="33" y="68"/>
                  </a:cubicBezTo>
                  <a:cubicBezTo>
                    <a:pt x="14" y="68"/>
                    <a:pt x="0" y="53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1969821B-76F6-290E-D36E-380AF75B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E27A723-59B9-0749-C98C-38F9ADADB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63" y="826796"/>
            <a:ext cx="4857750" cy="605025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E366622-39AA-F8F3-C685-7B1D7E5764F2}"/>
              </a:ext>
            </a:extLst>
          </p:cNvPr>
          <p:cNvSpPr txBox="1"/>
          <p:nvPr/>
        </p:nvSpPr>
        <p:spPr>
          <a:xfrm>
            <a:off x="6533741" y="2525919"/>
            <a:ext cx="56582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关键情感位置一般会藏的比较深，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这里全文最重要的内容只是最后一句，类似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kfc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vivo50)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而中间的无关内容一般会带有强烈情感倾向，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很可能导致模型错误聚焦于无关部分的表面情感。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一些论文里尝试基于这一点进行攻击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0A9D81B6-7886-5E65-18DB-419C7C87A519}"/>
                  </a:ext>
                </a:extLst>
              </p14:cNvPr>
              <p14:cNvContentPartPr/>
              <p14:nvPr/>
            </p14:nvContentPartPr>
            <p14:xfrm>
              <a:off x="1782712" y="6496559"/>
              <a:ext cx="3103372" cy="363724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0A9D81B6-7886-5E65-18DB-419C7C87A51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773713" y="6487565"/>
                <a:ext cx="3121011" cy="3813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347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098B83-8940-21EA-FA9A-C9484E48F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35AB30A0-D93D-1B9C-DE1B-BFF5D3447FF3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DB9ACE4-CB6C-92EA-C8E2-5B3507678274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877AA5D-1250-0314-9B08-1800BB17AFAB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转折文本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F48C5826-F070-0622-42D9-E8E4C3EAD07C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6ADE804B-AE3F-E29B-1BA6-22278BE08F9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5679" y="1117601"/>
            <a:ext cx="1319022" cy="1408318"/>
            <a:chOff x="1159" y="1566"/>
            <a:chExt cx="1743" cy="1861"/>
          </a:xfrm>
          <a:solidFill>
            <a:schemeClr val="bg2">
              <a:lumMod val="25000"/>
            </a:schemeClr>
          </a:solidFill>
        </p:grpSpPr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2A494E35-A615-BB3E-14E7-3C3FBE8282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" y="1566"/>
              <a:ext cx="1591" cy="1861"/>
            </a:xfrm>
            <a:custGeom>
              <a:avLst/>
              <a:gdLst>
                <a:gd name="T0" fmla="*/ 51 w 1722"/>
                <a:gd name="T1" fmla="*/ 1742 h 2014"/>
                <a:gd name="T2" fmla="*/ 51 w 1722"/>
                <a:gd name="T3" fmla="*/ 1656 h 2014"/>
                <a:gd name="T4" fmla="*/ 129 w 1722"/>
                <a:gd name="T5" fmla="*/ 1398 h 2014"/>
                <a:gd name="T6" fmla="*/ 2 w 1722"/>
                <a:gd name="T7" fmla="*/ 1355 h 2014"/>
                <a:gd name="T8" fmla="*/ 130 w 1722"/>
                <a:gd name="T9" fmla="*/ 1312 h 2014"/>
                <a:gd name="T10" fmla="*/ 46 w 1722"/>
                <a:gd name="T11" fmla="*/ 1046 h 2014"/>
                <a:gd name="T12" fmla="*/ 45 w 1722"/>
                <a:gd name="T13" fmla="*/ 968 h 2014"/>
                <a:gd name="T14" fmla="*/ 129 w 1722"/>
                <a:gd name="T15" fmla="*/ 702 h 2014"/>
                <a:gd name="T16" fmla="*/ 2 w 1722"/>
                <a:gd name="T17" fmla="*/ 661 h 2014"/>
                <a:gd name="T18" fmla="*/ 130 w 1722"/>
                <a:gd name="T19" fmla="*/ 616 h 2014"/>
                <a:gd name="T20" fmla="*/ 52 w 1722"/>
                <a:gd name="T21" fmla="*/ 358 h 2014"/>
                <a:gd name="T22" fmla="*/ 51 w 1722"/>
                <a:gd name="T23" fmla="*/ 272 h 2014"/>
                <a:gd name="T24" fmla="*/ 131 w 1722"/>
                <a:gd name="T25" fmla="*/ 270 h 2014"/>
                <a:gd name="T26" fmla="*/ 137 w 1722"/>
                <a:gd name="T27" fmla="*/ 145 h 2014"/>
                <a:gd name="T28" fmla="*/ 860 w 1722"/>
                <a:gd name="T29" fmla="*/ 0 h 2014"/>
                <a:gd name="T30" fmla="*/ 1721 w 1722"/>
                <a:gd name="T31" fmla="*/ 200 h 2014"/>
                <a:gd name="T32" fmla="*/ 1704 w 1722"/>
                <a:gd name="T33" fmla="*/ 997 h 2014"/>
                <a:gd name="T34" fmla="*/ 1635 w 1722"/>
                <a:gd name="T35" fmla="*/ 1022 h 2014"/>
                <a:gd name="T36" fmla="*/ 1527 w 1722"/>
                <a:gd name="T37" fmla="*/ 86 h 2014"/>
                <a:gd name="T38" fmla="*/ 506 w 1722"/>
                <a:gd name="T39" fmla="*/ 87 h 2014"/>
                <a:gd name="T40" fmla="*/ 526 w 1722"/>
                <a:gd name="T41" fmla="*/ 1928 h 2014"/>
                <a:gd name="T42" fmla="*/ 1635 w 1722"/>
                <a:gd name="T43" fmla="*/ 1817 h 2014"/>
                <a:gd name="T44" fmla="*/ 1652 w 1722"/>
                <a:gd name="T45" fmla="*/ 1441 h 2014"/>
                <a:gd name="T46" fmla="*/ 1721 w 1722"/>
                <a:gd name="T47" fmla="*/ 1461 h 2014"/>
                <a:gd name="T48" fmla="*/ 1521 w 1722"/>
                <a:gd name="T49" fmla="*/ 2014 h 2014"/>
                <a:gd name="T50" fmla="*/ 131 w 1722"/>
                <a:gd name="T51" fmla="*/ 1813 h 2014"/>
                <a:gd name="T52" fmla="*/ 218 w 1722"/>
                <a:gd name="T53" fmla="*/ 1310 h 2014"/>
                <a:gd name="T54" fmla="*/ 367 w 1722"/>
                <a:gd name="T55" fmla="*/ 1304 h 2014"/>
                <a:gd name="T56" fmla="*/ 280 w 1722"/>
                <a:gd name="T57" fmla="*/ 1411 h 2014"/>
                <a:gd name="T58" fmla="*/ 218 w 1722"/>
                <a:gd name="T59" fmla="*/ 1653 h 2014"/>
                <a:gd name="T60" fmla="*/ 369 w 1722"/>
                <a:gd name="T61" fmla="*/ 1651 h 2014"/>
                <a:gd name="T62" fmla="*/ 281 w 1722"/>
                <a:gd name="T63" fmla="*/ 1755 h 2014"/>
                <a:gd name="T64" fmla="*/ 217 w 1722"/>
                <a:gd name="T65" fmla="*/ 1822 h 2014"/>
                <a:gd name="T66" fmla="*/ 465 w 1722"/>
                <a:gd name="T67" fmla="*/ 1926 h 2014"/>
                <a:gd name="T68" fmla="*/ 313 w 1722"/>
                <a:gd name="T69" fmla="*/ 87 h 2014"/>
                <a:gd name="T70" fmla="*/ 219 w 1722"/>
                <a:gd name="T71" fmla="*/ 271 h 2014"/>
                <a:gd name="T72" fmla="*/ 371 w 1722"/>
                <a:gd name="T73" fmla="*/ 271 h 2014"/>
                <a:gd name="T74" fmla="*/ 280 w 1722"/>
                <a:gd name="T75" fmla="*/ 371 h 2014"/>
                <a:gd name="T76" fmla="*/ 218 w 1722"/>
                <a:gd name="T77" fmla="*/ 615 h 2014"/>
                <a:gd name="T78" fmla="*/ 371 w 1722"/>
                <a:gd name="T79" fmla="*/ 616 h 2014"/>
                <a:gd name="T80" fmla="*/ 280 w 1722"/>
                <a:gd name="T81" fmla="*/ 715 h 2014"/>
                <a:gd name="T82" fmla="*/ 219 w 1722"/>
                <a:gd name="T83" fmla="*/ 966 h 2014"/>
                <a:gd name="T84" fmla="*/ 372 w 1722"/>
                <a:gd name="T85" fmla="*/ 965 h 2014"/>
                <a:gd name="T86" fmla="*/ 279 w 1722"/>
                <a:gd name="T87" fmla="*/ 1059 h 2014"/>
                <a:gd name="T88" fmla="*/ 218 w 1722"/>
                <a:gd name="T89" fmla="*/ 131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2" h="2014">
                  <a:moveTo>
                    <a:pt x="131" y="1742"/>
                  </a:moveTo>
                  <a:cubicBezTo>
                    <a:pt x="102" y="1742"/>
                    <a:pt x="76" y="1742"/>
                    <a:pt x="51" y="1742"/>
                  </a:cubicBezTo>
                  <a:cubicBezTo>
                    <a:pt x="20" y="1742"/>
                    <a:pt x="2" y="1726"/>
                    <a:pt x="2" y="1699"/>
                  </a:cubicBezTo>
                  <a:cubicBezTo>
                    <a:pt x="2" y="1672"/>
                    <a:pt x="20" y="1656"/>
                    <a:pt x="51" y="1656"/>
                  </a:cubicBezTo>
                  <a:cubicBezTo>
                    <a:pt x="76" y="1656"/>
                    <a:pt x="102" y="1656"/>
                    <a:pt x="129" y="1656"/>
                  </a:cubicBezTo>
                  <a:cubicBezTo>
                    <a:pt x="129" y="1570"/>
                    <a:pt x="129" y="1485"/>
                    <a:pt x="129" y="1398"/>
                  </a:cubicBezTo>
                  <a:cubicBezTo>
                    <a:pt x="104" y="1398"/>
                    <a:pt x="78" y="1398"/>
                    <a:pt x="52" y="1398"/>
                  </a:cubicBezTo>
                  <a:cubicBezTo>
                    <a:pt x="20" y="1398"/>
                    <a:pt x="2" y="1382"/>
                    <a:pt x="2" y="1355"/>
                  </a:cubicBezTo>
                  <a:cubicBezTo>
                    <a:pt x="2" y="1328"/>
                    <a:pt x="20" y="1312"/>
                    <a:pt x="53" y="1312"/>
                  </a:cubicBezTo>
                  <a:cubicBezTo>
                    <a:pt x="78" y="1312"/>
                    <a:pt x="103" y="1312"/>
                    <a:pt x="130" y="1312"/>
                  </a:cubicBezTo>
                  <a:cubicBezTo>
                    <a:pt x="130" y="1223"/>
                    <a:pt x="130" y="1136"/>
                    <a:pt x="130" y="1046"/>
                  </a:cubicBezTo>
                  <a:cubicBezTo>
                    <a:pt x="101" y="1046"/>
                    <a:pt x="74" y="1047"/>
                    <a:pt x="46" y="1046"/>
                  </a:cubicBezTo>
                  <a:cubicBezTo>
                    <a:pt x="20" y="1046"/>
                    <a:pt x="4" y="1032"/>
                    <a:pt x="2" y="1012"/>
                  </a:cubicBezTo>
                  <a:cubicBezTo>
                    <a:pt x="0" y="986"/>
                    <a:pt x="16" y="969"/>
                    <a:pt x="45" y="968"/>
                  </a:cubicBezTo>
                  <a:cubicBezTo>
                    <a:pt x="72" y="967"/>
                    <a:pt x="100" y="968"/>
                    <a:pt x="129" y="968"/>
                  </a:cubicBezTo>
                  <a:cubicBezTo>
                    <a:pt x="129" y="879"/>
                    <a:pt x="129" y="792"/>
                    <a:pt x="129" y="702"/>
                  </a:cubicBezTo>
                  <a:cubicBezTo>
                    <a:pt x="102" y="702"/>
                    <a:pt x="74" y="703"/>
                    <a:pt x="46" y="702"/>
                  </a:cubicBezTo>
                  <a:cubicBezTo>
                    <a:pt x="20" y="702"/>
                    <a:pt x="2" y="685"/>
                    <a:pt x="2" y="661"/>
                  </a:cubicBezTo>
                  <a:cubicBezTo>
                    <a:pt x="1" y="634"/>
                    <a:pt x="19" y="616"/>
                    <a:pt x="47" y="616"/>
                  </a:cubicBezTo>
                  <a:cubicBezTo>
                    <a:pt x="74" y="615"/>
                    <a:pt x="101" y="616"/>
                    <a:pt x="130" y="616"/>
                  </a:cubicBezTo>
                  <a:cubicBezTo>
                    <a:pt x="130" y="529"/>
                    <a:pt x="130" y="445"/>
                    <a:pt x="130" y="358"/>
                  </a:cubicBezTo>
                  <a:cubicBezTo>
                    <a:pt x="103" y="358"/>
                    <a:pt x="78" y="358"/>
                    <a:pt x="52" y="358"/>
                  </a:cubicBezTo>
                  <a:cubicBezTo>
                    <a:pt x="20" y="358"/>
                    <a:pt x="1" y="342"/>
                    <a:pt x="2" y="314"/>
                  </a:cubicBezTo>
                  <a:cubicBezTo>
                    <a:pt x="2" y="288"/>
                    <a:pt x="20" y="272"/>
                    <a:pt x="51" y="272"/>
                  </a:cubicBezTo>
                  <a:cubicBezTo>
                    <a:pt x="75" y="272"/>
                    <a:pt x="99" y="272"/>
                    <a:pt x="123" y="271"/>
                  </a:cubicBezTo>
                  <a:cubicBezTo>
                    <a:pt x="125" y="271"/>
                    <a:pt x="126" y="271"/>
                    <a:pt x="131" y="270"/>
                  </a:cubicBezTo>
                  <a:cubicBezTo>
                    <a:pt x="131" y="261"/>
                    <a:pt x="130" y="250"/>
                    <a:pt x="131" y="240"/>
                  </a:cubicBezTo>
                  <a:cubicBezTo>
                    <a:pt x="132" y="208"/>
                    <a:pt x="130" y="175"/>
                    <a:pt x="137" y="145"/>
                  </a:cubicBezTo>
                  <a:cubicBezTo>
                    <a:pt x="156" y="58"/>
                    <a:pt x="234" y="0"/>
                    <a:pt x="326" y="0"/>
                  </a:cubicBezTo>
                  <a:cubicBezTo>
                    <a:pt x="504" y="0"/>
                    <a:pt x="682" y="0"/>
                    <a:pt x="860" y="0"/>
                  </a:cubicBezTo>
                  <a:cubicBezTo>
                    <a:pt x="1081" y="0"/>
                    <a:pt x="1301" y="0"/>
                    <a:pt x="1522" y="0"/>
                  </a:cubicBezTo>
                  <a:cubicBezTo>
                    <a:pt x="1641" y="0"/>
                    <a:pt x="1721" y="81"/>
                    <a:pt x="1721" y="200"/>
                  </a:cubicBezTo>
                  <a:cubicBezTo>
                    <a:pt x="1721" y="454"/>
                    <a:pt x="1721" y="709"/>
                    <a:pt x="1722" y="964"/>
                  </a:cubicBezTo>
                  <a:cubicBezTo>
                    <a:pt x="1722" y="980"/>
                    <a:pt x="1717" y="989"/>
                    <a:pt x="1704" y="997"/>
                  </a:cubicBezTo>
                  <a:cubicBezTo>
                    <a:pt x="1681" y="1012"/>
                    <a:pt x="1660" y="1028"/>
                    <a:pt x="1635" y="1045"/>
                  </a:cubicBezTo>
                  <a:cubicBezTo>
                    <a:pt x="1635" y="1035"/>
                    <a:pt x="1635" y="1029"/>
                    <a:pt x="1635" y="1022"/>
                  </a:cubicBezTo>
                  <a:cubicBezTo>
                    <a:pt x="1635" y="746"/>
                    <a:pt x="1635" y="470"/>
                    <a:pt x="1635" y="194"/>
                  </a:cubicBezTo>
                  <a:cubicBezTo>
                    <a:pt x="1635" y="129"/>
                    <a:pt x="1591" y="86"/>
                    <a:pt x="1527" y="86"/>
                  </a:cubicBezTo>
                  <a:cubicBezTo>
                    <a:pt x="1193" y="86"/>
                    <a:pt x="859" y="86"/>
                    <a:pt x="525" y="86"/>
                  </a:cubicBezTo>
                  <a:cubicBezTo>
                    <a:pt x="519" y="86"/>
                    <a:pt x="513" y="87"/>
                    <a:pt x="506" y="87"/>
                  </a:cubicBezTo>
                  <a:cubicBezTo>
                    <a:pt x="506" y="701"/>
                    <a:pt x="506" y="1313"/>
                    <a:pt x="506" y="1927"/>
                  </a:cubicBezTo>
                  <a:cubicBezTo>
                    <a:pt x="513" y="1927"/>
                    <a:pt x="520" y="1928"/>
                    <a:pt x="526" y="1928"/>
                  </a:cubicBezTo>
                  <a:cubicBezTo>
                    <a:pt x="859" y="1928"/>
                    <a:pt x="1191" y="1928"/>
                    <a:pt x="1524" y="1928"/>
                  </a:cubicBezTo>
                  <a:cubicBezTo>
                    <a:pt x="1592" y="1928"/>
                    <a:pt x="1635" y="1885"/>
                    <a:pt x="1635" y="1817"/>
                  </a:cubicBezTo>
                  <a:cubicBezTo>
                    <a:pt x="1635" y="1703"/>
                    <a:pt x="1635" y="1589"/>
                    <a:pt x="1634" y="1475"/>
                  </a:cubicBezTo>
                  <a:cubicBezTo>
                    <a:pt x="1634" y="1460"/>
                    <a:pt x="1638" y="1449"/>
                    <a:pt x="1652" y="1441"/>
                  </a:cubicBezTo>
                  <a:cubicBezTo>
                    <a:pt x="1674" y="1427"/>
                    <a:pt x="1696" y="1410"/>
                    <a:pt x="1721" y="1392"/>
                  </a:cubicBezTo>
                  <a:cubicBezTo>
                    <a:pt x="1721" y="1418"/>
                    <a:pt x="1721" y="1439"/>
                    <a:pt x="1721" y="1461"/>
                  </a:cubicBezTo>
                  <a:cubicBezTo>
                    <a:pt x="1721" y="1579"/>
                    <a:pt x="1721" y="1697"/>
                    <a:pt x="1721" y="1815"/>
                  </a:cubicBezTo>
                  <a:cubicBezTo>
                    <a:pt x="1721" y="1933"/>
                    <a:pt x="1640" y="2014"/>
                    <a:pt x="1521" y="2014"/>
                  </a:cubicBezTo>
                  <a:cubicBezTo>
                    <a:pt x="1125" y="2014"/>
                    <a:pt x="728" y="2014"/>
                    <a:pt x="331" y="2014"/>
                  </a:cubicBezTo>
                  <a:cubicBezTo>
                    <a:pt x="212" y="2014"/>
                    <a:pt x="131" y="1933"/>
                    <a:pt x="131" y="1813"/>
                  </a:cubicBezTo>
                  <a:cubicBezTo>
                    <a:pt x="131" y="1791"/>
                    <a:pt x="131" y="1768"/>
                    <a:pt x="131" y="1742"/>
                  </a:cubicBezTo>
                  <a:close/>
                  <a:moveTo>
                    <a:pt x="218" y="1310"/>
                  </a:moveTo>
                  <a:cubicBezTo>
                    <a:pt x="256" y="1314"/>
                    <a:pt x="259" y="1314"/>
                    <a:pt x="276" y="1301"/>
                  </a:cubicBezTo>
                  <a:cubicBezTo>
                    <a:pt x="303" y="1278"/>
                    <a:pt x="342" y="1279"/>
                    <a:pt x="367" y="1304"/>
                  </a:cubicBezTo>
                  <a:cubicBezTo>
                    <a:pt x="392" y="1328"/>
                    <a:pt x="394" y="1369"/>
                    <a:pt x="372" y="1397"/>
                  </a:cubicBezTo>
                  <a:cubicBezTo>
                    <a:pt x="349" y="1425"/>
                    <a:pt x="308" y="1433"/>
                    <a:pt x="280" y="1411"/>
                  </a:cubicBezTo>
                  <a:cubicBezTo>
                    <a:pt x="260" y="1395"/>
                    <a:pt x="240" y="1398"/>
                    <a:pt x="218" y="1399"/>
                  </a:cubicBezTo>
                  <a:cubicBezTo>
                    <a:pt x="218" y="1485"/>
                    <a:pt x="218" y="1569"/>
                    <a:pt x="218" y="1653"/>
                  </a:cubicBezTo>
                  <a:cubicBezTo>
                    <a:pt x="250" y="1659"/>
                    <a:pt x="257" y="1657"/>
                    <a:pt x="280" y="1642"/>
                  </a:cubicBezTo>
                  <a:cubicBezTo>
                    <a:pt x="308" y="1622"/>
                    <a:pt x="346" y="1626"/>
                    <a:pt x="369" y="1651"/>
                  </a:cubicBezTo>
                  <a:cubicBezTo>
                    <a:pt x="392" y="1676"/>
                    <a:pt x="393" y="1716"/>
                    <a:pt x="370" y="1743"/>
                  </a:cubicBezTo>
                  <a:cubicBezTo>
                    <a:pt x="348" y="1769"/>
                    <a:pt x="307" y="1777"/>
                    <a:pt x="281" y="1755"/>
                  </a:cubicBezTo>
                  <a:cubicBezTo>
                    <a:pt x="260" y="1739"/>
                    <a:pt x="240" y="1743"/>
                    <a:pt x="217" y="1743"/>
                  </a:cubicBezTo>
                  <a:cubicBezTo>
                    <a:pt x="217" y="1770"/>
                    <a:pt x="217" y="1796"/>
                    <a:pt x="217" y="1822"/>
                  </a:cubicBezTo>
                  <a:cubicBezTo>
                    <a:pt x="218" y="1875"/>
                    <a:pt x="251" y="1920"/>
                    <a:pt x="304" y="1925"/>
                  </a:cubicBezTo>
                  <a:cubicBezTo>
                    <a:pt x="357" y="1930"/>
                    <a:pt x="411" y="1926"/>
                    <a:pt x="465" y="1926"/>
                  </a:cubicBezTo>
                  <a:cubicBezTo>
                    <a:pt x="465" y="1313"/>
                    <a:pt x="465" y="700"/>
                    <a:pt x="465" y="86"/>
                  </a:cubicBezTo>
                  <a:cubicBezTo>
                    <a:pt x="413" y="86"/>
                    <a:pt x="363" y="85"/>
                    <a:pt x="313" y="87"/>
                  </a:cubicBezTo>
                  <a:cubicBezTo>
                    <a:pt x="267" y="88"/>
                    <a:pt x="225" y="125"/>
                    <a:pt x="219" y="171"/>
                  </a:cubicBezTo>
                  <a:cubicBezTo>
                    <a:pt x="215" y="203"/>
                    <a:pt x="219" y="237"/>
                    <a:pt x="219" y="271"/>
                  </a:cubicBezTo>
                  <a:cubicBezTo>
                    <a:pt x="241" y="271"/>
                    <a:pt x="261" y="275"/>
                    <a:pt x="281" y="259"/>
                  </a:cubicBezTo>
                  <a:cubicBezTo>
                    <a:pt x="307" y="237"/>
                    <a:pt x="349" y="245"/>
                    <a:pt x="371" y="271"/>
                  </a:cubicBezTo>
                  <a:cubicBezTo>
                    <a:pt x="392" y="298"/>
                    <a:pt x="392" y="336"/>
                    <a:pt x="370" y="361"/>
                  </a:cubicBezTo>
                  <a:cubicBezTo>
                    <a:pt x="347" y="387"/>
                    <a:pt x="306" y="394"/>
                    <a:pt x="280" y="371"/>
                  </a:cubicBezTo>
                  <a:cubicBezTo>
                    <a:pt x="260" y="354"/>
                    <a:pt x="240" y="359"/>
                    <a:pt x="218" y="360"/>
                  </a:cubicBezTo>
                  <a:cubicBezTo>
                    <a:pt x="218" y="445"/>
                    <a:pt x="218" y="530"/>
                    <a:pt x="218" y="615"/>
                  </a:cubicBezTo>
                  <a:cubicBezTo>
                    <a:pt x="241" y="615"/>
                    <a:pt x="261" y="618"/>
                    <a:pt x="281" y="603"/>
                  </a:cubicBezTo>
                  <a:cubicBezTo>
                    <a:pt x="308" y="581"/>
                    <a:pt x="349" y="590"/>
                    <a:pt x="371" y="616"/>
                  </a:cubicBezTo>
                  <a:cubicBezTo>
                    <a:pt x="393" y="643"/>
                    <a:pt x="392" y="683"/>
                    <a:pt x="368" y="708"/>
                  </a:cubicBezTo>
                  <a:cubicBezTo>
                    <a:pt x="345" y="732"/>
                    <a:pt x="305" y="738"/>
                    <a:pt x="280" y="715"/>
                  </a:cubicBezTo>
                  <a:cubicBezTo>
                    <a:pt x="260" y="698"/>
                    <a:pt x="240" y="703"/>
                    <a:pt x="219" y="703"/>
                  </a:cubicBezTo>
                  <a:cubicBezTo>
                    <a:pt x="219" y="792"/>
                    <a:pt x="219" y="879"/>
                    <a:pt x="219" y="966"/>
                  </a:cubicBezTo>
                  <a:cubicBezTo>
                    <a:pt x="253" y="970"/>
                    <a:pt x="255" y="970"/>
                    <a:pt x="282" y="952"/>
                  </a:cubicBezTo>
                  <a:cubicBezTo>
                    <a:pt x="311" y="932"/>
                    <a:pt x="350" y="938"/>
                    <a:pt x="372" y="965"/>
                  </a:cubicBezTo>
                  <a:cubicBezTo>
                    <a:pt x="393" y="990"/>
                    <a:pt x="392" y="1030"/>
                    <a:pt x="369" y="1053"/>
                  </a:cubicBezTo>
                  <a:cubicBezTo>
                    <a:pt x="345" y="1079"/>
                    <a:pt x="305" y="1083"/>
                    <a:pt x="279" y="1059"/>
                  </a:cubicBezTo>
                  <a:cubicBezTo>
                    <a:pt x="260" y="1041"/>
                    <a:pt x="240" y="1048"/>
                    <a:pt x="218" y="1047"/>
                  </a:cubicBezTo>
                  <a:cubicBezTo>
                    <a:pt x="218" y="1136"/>
                    <a:pt x="218" y="1222"/>
                    <a:pt x="218" y="1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A17ED250-D361-EC81-B2E9-C4001B2B831B}"/>
                </a:ext>
              </a:extLst>
            </p:cNvPr>
            <p:cNvSpPr/>
            <p:nvPr/>
          </p:nvSpPr>
          <p:spPr bwMode="auto">
            <a:xfrm>
              <a:off x="2102" y="2510"/>
              <a:ext cx="800" cy="663"/>
            </a:xfrm>
            <a:custGeom>
              <a:avLst/>
              <a:gdLst>
                <a:gd name="T0" fmla="*/ 130 w 866"/>
                <a:gd name="T1" fmla="*/ 717 h 717"/>
                <a:gd name="T2" fmla="*/ 119 w 866"/>
                <a:gd name="T3" fmla="*/ 655 h 717"/>
                <a:gd name="T4" fmla="*/ 115 w 866"/>
                <a:gd name="T5" fmla="*/ 640 h 717"/>
                <a:gd name="T6" fmla="*/ 60 w 866"/>
                <a:gd name="T7" fmla="*/ 560 h 717"/>
                <a:gd name="T8" fmla="*/ 37 w 866"/>
                <a:gd name="T9" fmla="*/ 539 h 717"/>
                <a:gd name="T10" fmla="*/ 0 w 866"/>
                <a:gd name="T11" fmla="*/ 513 h 717"/>
                <a:gd name="T12" fmla="*/ 121 w 866"/>
                <a:gd name="T13" fmla="*/ 428 h 717"/>
                <a:gd name="T14" fmla="*/ 700 w 866"/>
                <a:gd name="T15" fmla="*/ 19 h 717"/>
                <a:gd name="T16" fmla="*/ 732 w 866"/>
                <a:gd name="T17" fmla="*/ 2 h 717"/>
                <a:gd name="T18" fmla="*/ 796 w 866"/>
                <a:gd name="T19" fmla="*/ 35 h 717"/>
                <a:gd name="T20" fmla="*/ 854 w 866"/>
                <a:gd name="T21" fmla="*/ 117 h 717"/>
                <a:gd name="T22" fmla="*/ 866 w 866"/>
                <a:gd name="T23" fmla="*/ 192 h 717"/>
                <a:gd name="T24" fmla="*/ 853 w 866"/>
                <a:gd name="T25" fmla="*/ 206 h 717"/>
                <a:gd name="T26" fmla="*/ 199 w 866"/>
                <a:gd name="T27" fmla="*/ 668 h 717"/>
                <a:gd name="T28" fmla="*/ 130 w 866"/>
                <a:gd name="T2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6" h="717">
                  <a:moveTo>
                    <a:pt x="130" y="717"/>
                  </a:moveTo>
                  <a:cubicBezTo>
                    <a:pt x="137" y="690"/>
                    <a:pt x="137" y="671"/>
                    <a:pt x="119" y="655"/>
                  </a:cubicBezTo>
                  <a:cubicBezTo>
                    <a:pt x="115" y="652"/>
                    <a:pt x="115" y="645"/>
                    <a:pt x="115" y="640"/>
                  </a:cubicBezTo>
                  <a:cubicBezTo>
                    <a:pt x="111" y="603"/>
                    <a:pt x="92" y="577"/>
                    <a:pt x="60" y="560"/>
                  </a:cubicBezTo>
                  <a:cubicBezTo>
                    <a:pt x="51" y="555"/>
                    <a:pt x="45" y="545"/>
                    <a:pt x="37" y="539"/>
                  </a:cubicBezTo>
                  <a:cubicBezTo>
                    <a:pt x="25" y="530"/>
                    <a:pt x="13" y="522"/>
                    <a:pt x="0" y="513"/>
                  </a:cubicBezTo>
                  <a:cubicBezTo>
                    <a:pt x="38" y="487"/>
                    <a:pt x="79" y="458"/>
                    <a:pt x="121" y="428"/>
                  </a:cubicBezTo>
                  <a:cubicBezTo>
                    <a:pt x="314" y="292"/>
                    <a:pt x="507" y="155"/>
                    <a:pt x="700" y="19"/>
                  </a:cubicBezTo>
                  <a:cubicBezTo>
                    <a:pt x="710" y="11"/>
                    <a:pt x="724" y="0"/>
                    <a:pt x="732" y="2"/>
                  </a:cubicBezTo>
                  <a:cubicBezTo>
                    <a:pt x="755" y="9"/>
                    <a:pt x="780" y="19"/>
                    <a:pt x="796" y="35"/>
                  </a:cubicBezTo>
                  <a:cubicBezTo>
                    <a:pt x="820" y="59"/>
                    <a:pt x="840" y="87"/>
                    <a:pt x="854" y="117"/>
                  </a:cubicBezTo>
                  <a:cubicBezTo>
                    <a:pt x="864" y="139"/>
                    <a:pt x="864" y="166"/>
                    <a:pt x="866" y="192"/>
                  </a:cubicBezTo>
                  <a:cubicBezTo>
                    <a:pt x="866" y="196"/>
                    <a:pt x="858" y="202"/>
                    <a:pt x="853" y="206"/>
                  </a:cubicBezTo>
                  <a:cubicBezTo>
                    <a:pt x="635" y="360"/>
                    <a:pt x="417" y="514"/>
                    <a:pt x="199" y="668"/>
                  </a:cubicBezTo>
                  <a:cubicBezTo>
                    <a:pt x="178" y="683"/>
                    <a:pt x="156" y="698"/>
                    <a:pt x="130" y="7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0F285616-A10F-9F8E-8F57-A2C61EA97701}"/>
                </a:ext>
              </a:extLst>
            </p:cNvPr>
            <p:cNvSpPr/>
            <p:nvPr/>
          </p:nvSpPr>
          <p:spPr bwMode="auto">
            <a:xfrm>
              <a:off x="2008" y="1936"/>
              <a:ext cx="560" cy="79"/>
            </a:xfrm>
            <a:custGeom>
              <a:avLst/>
              <a:gdLst>
                <a:gd name="T0" fmla="*/ 299 w 607"/>
                <a:gd name="T1" fmla="*/ 0 h 86"/>
                <a:gd name="T2" fmla="*/ 549 w 607"/>
                <a:gd name="T3" fmla="*/ 0 h 86"/>
                <a:gd name="T4" fmla="*/ 594 w 607"/>
                <a:gd name="T5" fmla="*/ 60 h 86"/>
                <a:gd name="T6" fmla="*/ 553 w 607"/>
                <a:gd name="T7" fmla="*/ 86 h 86"/>
                <a:gd name="T8" fmla="*/ 45 w 607"/>
                <a:gd name="T9" fmla="*/ 86 h 86"/>
                <a:gd name="T10" fmla="*/ 0 w 607"/>
                <a:gd name="T11" fmla="*/ 43 h 86"/>
                <a:gd name="T12" fmla="*/ 45 w 607"/>
                <a:gd name="T13" fmla="*/ 0 h 86"/>
                <a:gd name="T14" fmla="*/ 299 w 607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7" h="86">
                  <a:moveTo>
                    <a:pt x="299" y="0"/>
                  </a:moveTo>
                  <a:cubicBezTo>
                    <a:pt x="383" y="0"/>
                    <a:pt x="466" y="0"/>
                    <a:pt x="549" y="0"/>
                  </a:cubicBezTo>
                  <a:cubicBezTo>
                    <a:pt x="585" y="0"/>
                    <a:pt x="607" y="29"/>
                    <a:pt x="594" y="60"/>
                  </a:cubicBezTo>
                  <a:cubicBezTo>
                    <a:pt x="586" y="77"/>
                    <a:pt x="572" y="86"/>
                    <a:pt x="553" y="86"/>
                  </a:cubicBezTo>
                  <a:cubicBezTo>
                    <a:pt x="383" y="86"/>
                    <a:pt x="214" y="86"/>
                    <a:pt x="45" y="86"/>
                  </a:cubicBezTo>
                  <a:cubicBezTo>
                    <a:pt x="18" y="86"/>
                    <a:pt x="0" y="67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30" y="0"/>
                    <a:pt x="215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50545683-15FB-082E-987B-2BF8EFE71E4A}"/>
                </a:ext>
              </a:extLst>
            </p:cNvPr>
            <p:cNvSpPr/>
            <p:nvPr/>
          </p:nvSpPr>
          <p:spPr bwMode="auto">
            <a:xfrm>
              <a:off x="2008" y="2239"/>
              <a:ext cx="560" cy="79"/>
            </a:xfrm>
            <a:custGeom>
              <a:avLst/>
              <a:gdLst>
                <a:gd name="T0" fmla="*/ 297 w 606"/>
                <a:gd name="T1" fmla="*/ 0 h 86"/>
                <a:gd name="T2" fmla="*/ 549 w 606"/>
                <a:gd name="T3" fmla="*/ 0 h 86"/>
                <a:gd name="T4" fmla="*/ 595 w 606"/>
                <a:gd name="T5" fmla="*/ 58 h 86"/>
                <a:gd name="T6" fmla="*/ 553 w 606"/>
                <a:gd name="T7" fmla="*/ 86 h 86"/>
                <a:gd name="T8" fmla="*/ 45 w 606"/>
                <a:gd name="T9" fmla="*/ 86 h 86"/>
                <a:gd name="T10" fmla="*/ 0 w 606"/>
                <a:gd name="T11" fmla="*/ 43 h 86"/>
                <a:gd name="T12" fmla="*/ 45 w 606"/>
                <a:gd name="T13" fmla="*/ 0 h 86"/>
                <a:gd name="T14" fmla="*/ 297 w 606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86">
                  <a:moveTo>
                    <a:pt x="297" y="0"/>
                  </a:moveTo>
                  <a:cubicBezTo>
                    <a:pt x="381" y="0"/>
                    <a:pt x="465" y="0"/>
                    <a:pt x="549" y="0"/>
                  </a:cubicBezTo>
                  <a:cubicBezTo>
                    <a:pt x="584" y="0"/>
                    <a:pt x="606" y="27"/>
                    <a:pt x="595" y="58"/>
                  </a:cubicBezTo>
                  <a:cubicBezTo>
                    <a:pt x="587" y="77"/>
                    <a:pt x="573" y="86"/>
                    <a:pt x="553" y="86"/>
                  </a:cubicBezTo>
                  <a:cubicBezTo>
                    <a:pt x="384" y="86"/>
                    <a:pt x="214" y="86"/>
                    <a:pt x="45" y="86"/>
                  </a:cubicBezTo>
                  <a:cubicBezTo>
                    <a:pt x="18" y="86"/>
                    <a:pt x="0" y="68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29" y="0"/>
                    <a:pt x="213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A53E3B2F-3581-8D4A-1864-6D66CCEF1536}"/>
                </a:ext>
              </a:extLst>
            </p:cNvPr>
            <p:cNvSpPr/>
            <p:nvPr/>
          </p:nvSpPr>
          <p:spPr bwMode="auto">
            <a:xfrm>
              <a:off x="2004" y="2534"/>
              <a:ext cx="491" cy="80"/>
            </a:xfrm>
            <a:custGeom>
              <a:avLst/>
              <a:gdLst>
                <a:gd name="T0" fmla="*/ 267 w 531"/>
                <a:gd name="T1" fmla="*/ 0 h 86"/>
                <a:gd name="T2" fmla="*/ 480 w 531"/>
                <a:gd name="T3" fmla="*/ 0 h 86"/>
                <a:gd name="T4" fmla="*/ 531 w 531"/>
                <a:gd name="T5" fmla="*/ 43 h 86"/>
                <a:gd name="T6" fmla="*/ 480 w 531"/>
                <a:gd name="T7" fmla="*/ 86 h 86"/>
                <a:gd name="T8" fmla="*/ 55 w 531"/>
                <a:gd name="T9" fmla="*/ 86 h 86"/>
                <a:gd name="T10" fmla="*/ 4 w 531"/>
                <a:gd name="T11" fmla="*/ 49 h 86"/>
                <a:gd name="T12" fmla="*/ 51 w 531"/>
                <a:gd name="T13" fmla="*/ 0 h 86"/>
                <a:gd name="T14" fmla="*/ 267 w 53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86">
                  <a:moveTo>
                    <a:pt x="267" y="0"/>
                  </a:moveTo>
                  <a:cubicBezTo>
                    <a:pt x="338" y="0"/>
                    <a:pt x="409" y="0"/>
                    <a:pt x="480" y="0"/>
                  </a:cubicBezTo>
                  <a:cubicBezTo>
                    <a:pt x="512" y="0"/>
                    <a:pt x="531" y="16"/>
                    <a:pt x="531" y="43"/>
                  </a:cubicBezTo>
                  <a:cubicBezTo>
                    <a:pt x="531" y="70"/>
                    <a:pt x="512" y="86"/>
                    <a:pt x="480" y="86"/>
                  </a:cubicBezTo>
                  <a:cubicBezTo>
                    <a:pt x="338" y="86"/>
                    <a:pt x="196" y="86"/>
                    <a:pt x="55" y="86"/>
                  </a:cubicBezTo>
                  <a:cubicBezTo>
                    <a:pt x="25" y="86"/>
                    <a:pt x="7" y="72"/>
                    <a:pt x="4" y="49"/>
                  </a:cubicBezTo>
                  <a:cubicBezTo>
                    <a:pt x="0" y="22"/>
                    <a:pt x="21" y="0"/>
                    <a:pt x="51" y="0"/>
                  </a:cubicBezTo>
                  <a:cubicBezTo>
                    <a:pt x="123" y="0"/>
                    <a:pt x="195" y="0"/>
                    <a:pt x="2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87BE31A4-2253-8AA0-7E89-F6498D9E7695}"/>
                </a:ext>
              </a:extLst>
            </p:cNvPr>
            <p:cNvSpPr/>
            <p:nvPr/>
          </p:nvSpPr>
          <p:spPr bwMode="auto">
            <a:xfrm>
              <a:off x="1724" y="1896"/>
              <a:ext cx="238" cy="165"/>
            </a:xfrm>
            <a:custGeom>
              <a:avLst/>
              <a:gdLst>
                <a:gd name="T0" fmla="*/ 257 w 257"/>
                <a:gd name="T1" fmla="*/ 30 h 179"/>
                <a:gd name="T2" fmla="*/ 244 w 257"/>
                <a:gd name="T3" fmla="*/ 55 h 179"/>
                <a:gd name="T4" fmla="*/ 142 w 257"/>
                <a:gd name="T5" fmla="*/ 158 h 179"/>
                <a:gd name="T6" fmla="*/ 86 w 257"/>
                <a:gd name="T7" fmla="*/ 158 h 179"/>
                <a:gd name="T8" fmla="*/ 13 w 257"/>
                <a:gd name="T9" fmla="*/ 85 h 179"/>
                <a:gd name="T10" fmla="*/ 14 w 257"/>
                <a:gd name="T11" fmla="*/ 42 h 179"/>
                <a:gd name="T12" fmla="*/ 59 w 257"/>
                <a:gd name="T13" fmla="*/ 38 h 179"/>
                <a:gd name="T14" fmla="*/ 101 w 257"/>
                <a:gd name="T15" fmla="*/ 78 h 179"/>
                <a:gd name="T16" fmla="*/ 127 w 257"/>
                <a:gd name="T17" fmla="*/ 78 h 179"/>
                <a:gd name="T18" fmla="*/ 197 w 257"/>
                <a:gd name="T19" fmla="*/ 10 h 179"/>
                <a:gd name="T20" fmla="*/ 230 w 257"/>
                <a:gd name="T21" fmla="*/ 4 h 179"/>
                <a:gd name="T22" fmla="*/ 257 w 257"/>
                <a:gd name="T23" fmla="*/ 3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79">
                  <a:moveTo>
                    <a:pt x="257" y="30"/>
                  </a:moveTo>
                  <a:cubicBezTo>
                    <a:pt x="251" y="41"/>
                    <a:pt x="249" y="50"/>
                    <a:pt x="244" y="55"/>
                  </a:cubicBezTo>
                  <a:cubicBezTo>
                    <a:pt x="210" y="90"/>
                    <a:pt x="177" y="125"/>
                    <a:pt x="142" y="158"/>
                  </a:cubicBezTo>
                  <a:cubicBezTo>
                    <a:pt x="120" y="179"/>
                    <a:pt x="108" y="178"/>
                    <a:pt x="86" y="158"/>
                  </a:cubicBezTo>
                  <a:cubicBezTo>
                    <a:pt x="61" y="135"/>
                    <a:pt x="37" y="110"/>
                    <a:pt x="13" y="85"/>
                  </a:cubicBezTo>
                  <a:cubicBezTo>
                    <a:pt x="0" y="70"/>
                    <a:pt x="2" y="55"/>
                    <a:pt x="14" y="42"/>
                  </a:cubicBezTo>
                  <a:cubicBezTo>
                    <a:pt x="26" y="29"/>
                    <a:pt x="45" y="26"/>
                    <a:pt x="59" y="38"/>
                  </a:cubicBezTo>
                  <a:cubicBezTo>
                    <a:pt x="74" y="50"/>
                    <a:pt x="88" y="64"/>
                    <a:pt x="101" y="78"/>
                  </a:cubicBezTo>
                  <a:cubicBezTo>
                    <a:pt x="110" y="89"/>
                    <a:pt x="117" y="88"/>
                    <a:pt x="127" y="78"/>
                  </a:cubicBezTo>
                  <a:cubicBezTo>
                    <a:pt x="149" y="55"/>
                    <a:pt x="172" y="31"/>
                    <a:pt x="197" y="10"/>
                  </a:cubicBezTo>
                  <a:cubicBezTo>
                    <a:pt x="204" y="3"/>
                    <a:pt x="221" y="0"/>
                    <a:pt x="230" y="4"/>
                  </a:cubicBezTo>
                  <a:cubicBezTo>
                    <a:pt x="241" y="7"/>
                    <a:pt x="248" y="21"/>
                    <a:pt x="2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440A4CBA-07C8-BBA3-9A49-F7FD95EDF5FD}"/>
                </a:ext>
              </a:extLst>
            </p:cNvPr>
            <p:cNvSpPr/>
            <p:nvPr/>
          </p:nvSpPr>
          <p:spPr bwMode="auto">
            <a:xfrm>
              <a:off x="1723" y="2490"/>
              <a:ext cx="239" cy="171"/>
            </a:xfrm>
            <a:custGeom>
              <a:avLst/>
              <a:gdLst>
                <a:gd name="T0" fmla="*/ 258 w 258"/>
                <a:gd name="T1" fmla="*/ 37 h 185"/>
                <a:gd name="T2" fmla="*/ 242 w 258"/>
                <a:gd name="T3" fmla="*/ 65 h 185"/>
                <a:gd name="T4" fmla="*/ 150 w 258"/>
                <a:gd name="T5" fmla="*/ 159 h 185"/>
                <a:gd name="T6" fmla="*/ 80 w 258"/>
                <a:gd name="T7" fmla="*/ 159 h 185"/>
                <a:gd name="T8" fmla="*/ 21 w 258"/>
                <a:gd name="T9" fmla="*/ 99 h 185"/>
                <a:gd name="T10" fmla="*/ 16 w 258"/>
                <a:gd name="T11" fmla="*/ 47 h 185"/>
                <a:gd name="T12" fmla="*/ 70 w 258"/>
                <a:gd name="T13" fmla="*/ 53 h 185"/>
                <a:gd name="T14" fmla="*/ 102 w 258"/>
                <a:gd name="T15" fmla="*/ 86 h 185"/>
                <a:gd name="T16" fmla="*/ 127 w 258"/>
                <a:gd name="T17" fmla="*/ 85 h 185"/>
                <a:gd name="T18" fmla="*/ 196 w 258"/>
                <a:gd name="T19" fmla="*/ 16 h 185"/>
                <a:gd name="T20" fmla="*/ 232 w 258"/>
                <a:gd name="T21" fmla="*/ 9 h 185"/>
                <a:gd name="T22" fmla="*/ 258 w 258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185">
                  <a:moveTo>
                    <a:pt x="258" y="37"/>
                  </a:moveTo>
                  <a:cubicBezTo>
                    <a:pt x="251" y="49"/>
                    <a:pt x="248" y="58"/>
                    <a:pt x="242" y="65"/>
                  </a:cubicBezTo>
                  <a:cubicBezTo>
                    <a:pt x="212" y="96"/>
                    <a:pt x="181" y="128"/>
                    <a:pt x="150" y="159"/>
                  </a:cubicBezTo>
                  <a:cubicBezTo>
                    <a:pt x="122" y="185"/>
                    <a:pt x="107" y="185"/>
                    <a:pt x="80" y="159"/>
                  </a:cubicBezTo>
                  <a:cubicBezTo>
                    <a:pt x="60" y="139"/>
                    <a:pt x="40" y="119"/>
                    <a:pt x="21" y="99"/>
                  </a:cubicBezTo>
                  <a:cubicBezTo>
                    <a:pt x="1" y="78"/>
                    <a:pt x="0" y="63"/>
                    <a:pt x="16" y="47"/>
                  </a:cubicBezTo>
                  <a:cubicBezTo>
                    <a:pt x="31" y="32"/>
                    <a:pt x="50" y="33"/>
                    <a:pt x="70" y="53"/>
                  </a:cubicBezTo>
                  <a:cubicBezTo>
                    <a:pt x="81" y="64"/>
                    <a:pt x="92" y="74"/>
                    <a:pt x="102" y="86"/>
                  </a:cubicBezTo>
                  <a:cubicBezTo>
                    <a:pt x="111" y="95"/>
                    <a:pt x="118" y="94"/>
                    <a:pt x="127" y="85"/>
                  </a:cubicBezTo>
                  <a:cubicBezTo>
                    <a:pt x="150" y="62"/>
                    <a:pt x="173" y="39"/>
                    <a:pt x="196" y="16"/>
                  </a:cubicBezTo>
                  <a:cubicBezTo>
                    <a:pt x="206" y="6"/>
                    <a:pt x="219" y="0"/>
                    <a:pt x="232" y="9"/>
                  </a:cubicBezTo>
                  <a:cubicBezTo>
                    <a:pt x="242" y="16"/>
                    <a:pt x="249" y="27"/>
                    <a:pt x="25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75F13066-23C2-4451-5CA7-8AD02E99F52C}"/>
                </a:ext>
              </a:extLst>
            </p:cNvPr>
            <p:cNvSpPr/>
            <p:nvPr/>
          </p:nvSpPr>
          <p:spPr bwMode="auto">
            <a:xfrm>
              <a:off x="1724" y="2191"/>
              <a:ext cx="238" cy="171"/>
            </a:xfrm>
            <a:custGeom>
              <a:avLst/>
              <a:gdLst>
                <a:gd name="T0" fmla="*/ 257 w 257"/>
                <a:gd name="T1" fmla="*/ 37 h 185"/>
                <a:gd name="T2" fmla="*/ 243 w 257"/>
                <a:gd name="T3" fmla="*/ 62 h 185"/>
                <a:gd name="T4" fmla="*/ 148 w 257"/>
                <a:gd name="T5" fmla="*/ 159 h 185"/>
                <a:gd name="T6" fmla="*/ 78 w 257"/>
                <a:gd name="T7" fmla="*/ 158 h 185"/>
                <a:gd name="T8" fmla="*/ 17 w 257"/>
                <a:gd name="T9" fmla="*/ 95 h 185"/>
                <a:gd name="T10" fmla="*/ 16 w 257"/>
                <a:gd name="T11" fmla="*/ 46 h 185"/>
                <a:gd name="T12" fmla="*/ 65 w 257"/>
                <a:gd name="T13" fmla="*/ 49 h 185"/>
                <a:gd name="T14" fmla="*/ 100 w 257"/>
                <a:gd name="T15" fmla="*/ 84 h 185"/>
                <a:gd name="T16" fmla="*/ 126 w 257"/>
                <a:gd name="T17" fmla="*/ 84 h 185"/>
                <a:gd name="T18" fmla="*/ 196 w 257"/>
                <a:gd name="T19" fmla="*/ 15 h 185"/>
                <a:gd name="T20" fmla="*/ 232 w 257"/>
                <a:gd name="T21" fmla="*/ 9 h 185"/>
                <a:gd name="T22" fmla="*/ 257 w 257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85">
                  <a:moveTo>
                    <a:pt x="257" y="37"/>
                  </a:moveTo>
                  <a:cubicBezTo>
                    <a:pt x="251" y="48"/>
                    <a:pt x="248" y="56"/>
                    <a:pt x="243" y="62"/>
                  </a:cubicBezTo>
                  <a:cubicBezTo>
                    <a:pt x="212" y="94"/>
                    <a:pt x="181" y="127"/>
                    <a:pt x="148" y="159"/>
                  </a:cubicBezTo>
                  <a:cubicBezTo>
                    <a:pt x="121" y="185"/>
                    <a:pt x="106" y="184"/>
                    <a:pt x="78" y="158"/>
                  </a:cubicBezTo>
                  <a:cubicBezTo>
                    <a:pt x="57" y="138"/>
                    <a:pt x="37" y="116"/>
                    <a:pt x="17" y="95"/>
                  </a:cubicBezTo>
                  <a:cubicBezTo>
                    <a:pt x="0" y="77"/>
                    <a:pt x="0" y="61"/>
                    <a:pt x="16" y="46"/>
                  </a:cubicBezTo>
                  <a:cubicBezTo>
                    <a:pt x="30" y="32"/>
                    <a:pt x="48" y="33"/>
                    <a:pt x="65" y="49"/>
                  </a:cubicBezTo>
                  <a:cubicBezTo>
                    <a:pt x="77" y="60"/>
                    <a:pt x="89" y="72"/>
                    <a:pt x="100" y="84"/>
                  </a:cubicBezTo>
                  <a:cubicBezTo>
                    <a:pt x="110" y="95"/>
                    <a:pt x="117" y="94"/>
                    <a:pt x="126" y="84"/>
                  </a:cubicBezTo>
                  <a:cubicBezTo>
                    <a:pt x="149" y="60"/>
                    <a:pt x="172" y="37"/>
                    <a:pt x="196" y="15"/>
                  </a:cubicBezTo>
                  <a:cubicBezTo>
                    <a:pt x="206" y="5"/>
                    <a:pt x="220" y="0"/>
                    <a:pt x="232" y="9"/>
                  </a:cubicBezTo>
                  <a:cubicBezTo>
                    <a:pt x="242" y="16"/>
                    <a:pt x="248" y="27"/>
                    <a:pt x="25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AC15C3D5-130A-8CED-E694-B2CC4B027D94}"/>
                </a:ext>
              </a:extLst>
            </p:cNvPr>
            <p:cNvSpPr/>
            <p:nvPr/>
          </p:nvSpPr>
          <p:spPr bwMode="auto">
            <a:xfrm>
              <a:off x="1954" y="3080"/>
              <a:ext cx="162" cy="150"/>
            </a:xfrm>
            <a:custGeom>
              <a:avLst/>
              <a:gdLst>
                <a:gd name="T0" fmla="*/ 86 w 175"/>
                <a:gd name="T1" fmla="*/ 0 h 162"/>
                <a:gd name="T2" fmla="*/ 174 w 175"/>
                <a:gd name="T3" fmla="*/ 116 h 162"/>
                <a:gd name="T4" fmla="*/ 162 w 175"/>
                <a:gd name="T5" fmla="*/ 132 h 162"/>
                <a:gd name="T6" fmla="*/ 33 w 175"/>
                <a:gd name="T7" fmla="*/ 158 h 162"/>
                <a:gd name="T8" fmla="*/ 10 w 175"/>
                <a:gd name="T9" fmla="*/ 130 h 162"/>
                <a:gd name="T10" fmla="*/ 86 w 175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62">
                  <a:moveTo>
                    <a:pt x="86" y="0"/>
                  </a:moveTo>
                  <a:cubicBezTo>
                    <a:pt x="134" y="27"/>
                    <a:pt x="161" y="67"/>
                    <a:pt x="174" y="116"/>
                  </a:cubicBezTo>
                  <a:cubicBezTo>
                    <a:pt x="175" y="120"/>
                    <a:pt x="167" y="131"/>
                    <a:pt x="162" y="132"/>
                  </a:cubicBezTo>
                  <a:cubicBezTo>
                    <a:pt x="119" y="141"/>
                    <a:pt x="76" y="150"/>
                    <a:pt x="33" y="158"/>
                  </a:cubicBezTo>
                  <a:cubicBezTo>
                    <a:pt x="11" y="162"/>
                    <a:pt x="0" y="148"/>
                    <a:pt x="10" y="130"/>
                  </a:cubicBezTo>
                  <a:cubicBezTo>
                    <a:pt x="34" y="87"/>
                    <a:pt x="60" y="4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2D24A2F8-52DA-E4AE-7CC1-94407FEDFCC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2451" y="5300485"/>
            <a:ext cx="1300074" cy="1552114"/>
            <a:chOff x="949" y="2780"/>
            <a:chExt cx="913" cy="1090"/>
          </a:xfrm>
          <a:solidFill>
            <a:schemeClr val="bg2">
              <a:lumMod val="25000"/>
            </a:schemeClr>
          </a:solidFill>
        </p:grpSpPr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A48928CE-6701-6752-8CDD-9C0C8C9F87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" y="2780"/>
              <a:ext cx="913" cy="1090"/>
            </a:xfrm>
            <a:custGeom>
              <a:avLst/>
              <a:gdLst>
                <a:gd name="T0" fmla="*/ 908 w 1720"/>
                <a:gd name="T1" fmla="*/ 1624 h 2053"/>
                <a:gd name="T2" fmla="*/ 908 w 1720"/>
                <a:gd name="T3" fmla="*/ 1788 h 2053"/>
                <a:gd name="T4" fmla="*/ 814 w 1720"/>
                <a:gd name="T5" fmla="*/ 1788 h 2053"/>
                <a:gd name="T6" fmla="*/ 814 w 1720"/>
                <a:gd name="T7" fmla="*/ 1619 h 2053"/>
                <a:gd name="T8" fmla="*/ 797 w 1720"/>
                <a:gd name="T9" fmla="*/ 1636 h 2053"/>
                <a:gd name="T10" fmla="*/ 535 w 1720"/>
                <a:gd name="T11" fmla="*/ 1917 h 2053"/>
                <a:gd name="T12" fmla="*/ 528 w 1720"/>
                <a:gd name="T13" fmla="*/ 1941 h 2053"/>
                <a:gd name="T14" fmla="*/ 485 w 1720"/>
                <a:gd name="T15" fmla="*/ 2036 h 2053"/>
                <a:gd name="T16" fmla="*/ 386 w 1720"/>
                <a:gd name="T17" fmla="*/ 2021 h 2053"/>
                <a:gd name="T18" fmla="*/ 370 w 1720"/>
                <a:gd name="T19" fmla="*/ 1925 h 2053"/>
                <a:gd name="T20" fmla="*/ 462 w 1720"/>
                <a:gd name="T21" fmla="*/ 1880 h 2053"/>
                <a:gd name="T22" fmla="*/ 482 w 1720"/>
                <a:gd name="T23" fmla="*/ 1873 h 2053"/>
                <a:gd name="T24" fmla="*/ 804 w 1720"/>
                <a:gd name="T25" fmla="*/ 1527 h 2053"/>
                <a:gd name="T26" fmla="*/ 813 w 1720"/>
                <a:gd name="T27" fmla="*/ 1509 h 2053"/>
                <a:gd name="T28" fmla="*/ 814 w 1720"/>
                <a:gd name="T29" fmla="*/ 1261 h 2053"/>
                <a:gd name="T30" fmla="*/ 788 w 1720"/>
                <a:gd name="T31" fmla="*/ 1261 h 2053"/>
                <a:gd name="T32" fmla="*/ 58 w 1720"/>
                <a:gd name="T33" fmla="*/ 1261 h 2053"/>
                <a:gd name="T34" fmla="*/ 10 w 1720"/>
                <a:gd name="T35" fmla="*/ 1203 h 2053"/>
                <a:gd name="T36" fmla="*/ 61 w 1720"/>
                <a:gd name="T37" fmla="*/ 1173 h 2053"/>
                <a:gd name="T38" fmla="*/ 61 w 1720"/>
                <a:gd name="T39" fmla="*/ 143 h 2053"/>
                <a:gd name="T40" fmla="*/ 46 w 1720"/>
                <a:gd name="T41" fmla="*/ 141 h 2053"/>
                <a:gd name="T42" fmla="*/ 8 w 1720"/>
                <a:gd name="T43" fmla="*/ 100 h 2053"/>
                <a:gd name="T44" fmla="*/ 48 w 1720"/>
                <a:gd name="T45" fmla="*/ 63 h 2053"/>
                <a:gd name="T46" fmla="*/ 98 w 1720"/>
                <a:gd name="T47" fmla="*/ 63 h 2053"/>
                <a:gd name="T48" fmla="*/ 790 w 1720"/>
                <a:gd name="T49" fmla="*/ 63 h 2053"/>
                <a:gd name="T50" fmla="*/ 813 w 1720"/>
                <a:gd name="T51" fmla="*/ 63 h 2053"/>
                <a:gd name="T52" fmla="*/ 813 w 1720"/>
                <a:gd name="T53" fmla="*/ 0 h 2053"/>
                <a:gd name="T54" fmla="*/ 907 w 1720"/>
                <a:gd name="T55" fmla="*/ 0 h 2053"/>
                <a:gd name="T56" fmla="*/ 907 w 1720"/>
                <a:gd name="T57" fmla="*/ 63 h 2053"/>
                <a:gd name="T58" fmla="*/ 934 w 1720"/>
                <a:gd name="T59" fmla="*/ 63 h 2053"/>
                <a:gd name="T60" fmla="*/ 1666 w 1720"/>
                <a:gd name="T61" fmla="*/ 63 h 2053"/>
                <a:gd name="T62" fmla="*/ 1713 w 1720"/>
                <a:gd name="T63" fmla="*/ 113 h 2053"/>
                <a:gd name="T64" fmla="*/ 1662 w 1720"/>
                <a:gd name="T65" fmla="*/ 142 h 2053"/>
                <a:gd name="T66" fmla="*/ 1662 w 1720"/>
                <a:gd name="T67" fmla="*/ 1174 h 2053"/>
                <a:gd name="T68" fmla="*/ 1674 w 1720"/>
                <a:gd name="T69" fmla="*/ 1175 h 2053"/>
                <a:gd name="T70" fmla="*/ 1714 w 1720"/>
                <a:gd name="T71" fmla="*/ 1221 h 2053"/>
                <a:gd name="T72" fmla="*/ 1670 w 1720"/>
                <a:gd name="T73" fmla="*/ 1261 h 2053"/>
                <a:gd name="T74" fmla="*/ 1524 w 1720"/>
                <a:gd name="T75" fmla="*/ 1261 h 2053"/>
                <a:gd name="T76" fmla="*/ 930 w 1720"/>
                <a:gd name="T77" fmla="*/ 1261 h 2053"/>
                <a:gd name="T78" fmla="*/ 908 w 1720"/>
                <a:gd name="T79" fmla="*/ 1261 h 2053"/>
                <a:gd name="T80" fmla="*/ 908 w 1720"/>
                <a:gd name="T81" fmla="*/ 1284 h 2053"/>
                <a:gd name="T82" fmla="*/ 909 w 1720"/>
                <a:gd name="T83" fmla="*/ 1500 h 2053"/>
                <a:gd name="T84" fmla="*/ 920 w 1720"/>
                <a:gd name="T85" fmla="*/ 1530 h 2053"/>
                <a:gd name="T86" fmla="*/ 1237 w 1720"/>
                <a:gd name="T87" fmla="*/ 1871 h 2053"/>
                <a:gd name="T88" fmla="*/ 1263 w 1720"/>
                <a:gd name="T89" fmla="*/ 1880 h 2053"/>
                <a:gd name="T90" fmla="*/ 1350 w 1720"/>
                <a:gd name="T91" fmla="*/ 1926 h 2053"/>
                <a:gd name="T92" fmla="*/ 1332 w 1720"/>
                <a:gd name="T93" fmla="*/ 2024 h 2053"/>
                <a:gd name="T94" fmla="*/ 1235 w 1720"/>
                <a:gd name="T95" fmla="*/ 2034 h 2053"/>
                <a:gd name="T96" fmla="*/ 1194 w 1720"/>
                <a:gd name="T97" fmla="*/ 1946 h 2053"/>
                <a:gd name="T98" fmla="*/ 1185 w 1720"/>
                <a:gd name="T99" fmla="*/ 1914 h 2053"/>
                <a:gd name="T100" fmla="*/ 927 w 1720"/>
                <a:gd name="T101" fmla="*/ 1638 h 2053"/>
                <a:gd name="T102" fmla="*/ 914 w 1720"/>
                <a:gd name="T103" fmla="*/ 1621 h 2053"/>
                <a:gd name="T104" fmla="*/ 908 w 1720"/>
                <a:gd name="T105" fmla="*/ 1624 h 2053"/>
                <a:gd name="T106" fmla="*/ 117 w 1720"/>
                <a:gd name="T107" fmla="*/ 1177 h 2053"/>
                <a:gd name="T108" fmla="*/ 1604 w 1720"/>
                <a:gd name="T109" fmla="*/ 1177 h 2053"/>
                <a:gd name="T110" fmla="*/ 1604 w 1720"/>
                <a:gd name="T111" fmla="*/ 131 h 2053"/>
                <a:gd name="T112" fmla="*/ 117 w 1720"/>
                <a:gd name="T113" fmla="*/ 131 h 2053"/>
                <a:gd name="T114" fmla="*/ 117 w 1720"/>
                <a:gd name="T115" fmla="*/ 1177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0" h="2053">
                  <a:moveTo>
                    <a:pt x="908" y="1624"/>
                  </a:moveTo>
                  <a:cubicBezTo>
                    <a:pt x="908" y="1678"/>
                    <a:pt x="908" y="1732"/>
                    <a:pt x="908" y="1788"/>
                  </a:cubicBezTo>
                  <a:cubicBezTo>
                    <a:pt x="877" y="1788"/>
                    <a:pt x="847" y="1788"/>
                    <a:pt x="814" y="1788"/>
                  </a:cubicBezTo>
                  <a:cubicBezTo>
                    <a:pt x="814" y="1733"/>
                    <a:pt x="814" y="1679"/>
                    <a:pt x="814" y="1619"/>
                  </a:cubicBezTo>
                  <a:cubicBezTo>
                    <a:pt x="806" y="1627"/>
                    <a:pt x="801" y="1631"/>
                    <a:pt x="797" y="1636"/>
                  </a:cubicBezTo>
                  <a:cubicBezTo>
                    <a:pt x="709" y="1729"/>
                    <a:pt x="622" y="1823"/>
                    <a:pt x="535" y="1917"/>
                  </a:cubicBezTo>
                  <a:cubicBezTo>
                    <a:pt x="530" y="1923"/>
                    <a:pt x="526" y="1933"/>
                    <a:pt x="528" y="1941"/>
                  </a:cubicBezTo>
                  <a:cubicBezTo>
                    <a:pt x="534" y="1979"/>
                    <a:pt x="517" y="2019"/>
                    <a:pt x="485" y="2036"/>
                  </a:cubicBezTo>
                  <a:cubicBezTo>
                    <a:pt x="454" y="2053"/>
                    <a:pt x="413" y="2046"/>
                    <a:pt x="386" y="2021"/>
                  </a:cubicBezTo>
                  <a:cubicBezTo>
                    <a:pt x="361" y="1997"/>
                    <a:pt x="354" y="1958"/>
                    <a:pt x="370" y="1925"/>
                  </a:cubicBezTo>
                  <a:cubicBezTo>
                    <a:pt x="387" y="1891"/>
                    <a:pt x="422" y="1875"/>
                    <a:pt x="462" y="1880"/>
                  </a:cubicBezTo>
                  <a:cubicBezTo>
                    <a:pt x="469" y="1881"/>
                    <a:pt x="478" y="1878"/>
                    <a:pt x="482" y="1873"/>
                  </a:cubicBezTo>
                  <a:cubicBezTo>
                    <a:pt x="590" y="1758"/>
                    <a:pt x="697" y="1643"/>
                    <a:pt x="804" y="1527"/>
                  </a:cubicBezTo>
                  <a:cubicBezTo>
                    <a:pt x="809" y="1522"/>
                    <a:pt x="813" y="1515"/>
                    <a:pt x="813" y="1509"/>
                  </a:cubicBezTo>
                  <a:cubicBezTo>
                    <a:pt x="814" y="1427"/>
                    <a:pt x="814" y="1346"/>
                    <a:pt x="814" y="1261"/>
                  </a:cubicBezTo>
                  <a:cubicBezTo>
                    <a:pt x="805" y="1261"/>
                    <a:pt x="796" y="1261"/>
                    <a:pt x="788" y="1261"/>
                  </a:cubicBezTo>
                  <a:cubicBezTo>
                    <a:pt x="545" y="1261"/>
                    <a:pt x="301" y="1261"/>
                    <a:pt x="58" y="1261"/>
                  </a:cubicBezTo>
                  <a:cubicBezTo>
                    <a:pt x="21" y="1261"/>
                    <a:pt x="0" y="1235"/>
                    <a:pt x="10" y="1203"/>
                  </a:cubicBezTo>
                  <a:cubicBezTo>
                    <a:pt x="16" y="1185"/>
                    <a:pt x="30" y="1177"/>
                    <a:pt x="61" y="1173"/>
                  </a:cubicBezTo>
                  <a:cubicBezTo>
                    <a:pt x="61" y="830"/>
                    <a:pt x="61" y="487"/>
                    <a:pt x="61" y="143"/>
                  </a:cubicBezTo>
                  <a:cubicBezTo>
                    <a:pt x="56" y="142"/>
                    <a:pt x="51" y="142"/>
                    <a:pt x="46" y="141"/>
                  </a:cubicBezTo>
                  <a:cubicBezTo>
                    <a:pt x="21" y="138"/>
                    <a:pt x="7" y="122"/>
                    <a:pt x="8" y="100"/>
                  </a:cubicBezTo>
                  <a:cubicBezTo>
                    <a:pt x="9" y="79"/>
                    <a:pt x="24" y="64"/>
                    <a:pt x="48" y="63"/>
                  </a:cubicBezTo>
                  <a:cubicBezTo>
                    <a:pt x="64" y="62"/>
                    <a:pt x="81" y="63"/>
                    <a:pt x="98" y="63"/>
                  </a:cubicBezTo>
                  <a:cubicBezTo>
                    <a:pt x="328" y="63"/>
                    <a:pt x="559" y="63"/>
                    <a:pt x="790" y="63"/>
                  </a:cubicBezTo>
                  <a:cubicBezTo>
                    <a:pt x="797" y="63"/>
                    <a:pt x="804" y="63"/>
                    <a:pt x="813" y="63"/>
                  </a:cubicBezTo>
                  <a:cubicBezTo>
                    <a:pt x="813" y="41"/>
                    <a:pt x="813" y="22"/>
                    <a:pt x="813" y="0"/>
                  </a:cubicBezTo>
                  <a:cubicBezTo>
                    <a:pt x="845" y="0"/>
                    <a:pt x="875" y="0"/>
                    <a:pt x="907" y="0"/>
                  </a:cubicBezTo>
                  <a:cubicBezTo>
                    <a:pt x="907" y="20"/>
                    <a:pt x="907" y="40"/>
                    <a:pt x="907" y="63"/>
                  </a:cubicBezTo>
                  <a:cubicBezTo>
                    <a:pt x="917" y="63"/>
                    <a:pt x="926" y="63"/>
                    <a:pt x="934" y="63"/>
                  </a:cubicBezTo>
                  <a:cubicBezTo>
                    <a:pt x="1178" y="63"/>
                    <a:pt x="1422" y="63"/>
                    <a:pt x="1666" y="63"/>
                  </a:cubicBezTo>
                  <a:cubicBezTo>
                    <a:pt x="1701" y="63"/>
                    <a:pt x="1720" y="84"/>
                    <a:pt x="1713" y="113"/>
                  </a:cubicBezTo>
                  <a:cubicBezTo>
                    <a:pt x="1708" y="131"/>
                    <a:pt x="1694" y="139"/>
                    <a:pt x="1662" y="142"/>
                  </a:cubicBezTo>
                  <a:cubicBezTo>
                    <a:pt x="1662" y="486"/>
                    <a:pt x="1662" y="829"/>
                    <a:pt x="1662" y="1174"/>
                  </a:cubicBezTo>
                  <a:cubicBezTo>
                    <a:pt x="1666" y="1174"/>
                    <a:pt x="1670" y="1174"/>
                    <a:pt x="1674" y="1175"/>
                  </a:cubicBezTo>
                  <a:cubicBezTo>
                    <a:pt x="1699" y="1178"/>
                    <a:pt x="1715" y="1196"/>
                    <a:pt x="1714" y="1221"/>
                  </a:cubicBezTo>
                  <a:cubicBezTo>
                    <a:pt x="1713" y="1244"/>
                    <a:pt x="1695" y="1261"/>
                    <a:pt x="1670" y="1261"/>
                  </a:cubicBezTo>
                  <a:cubicBezTo>
                    <a:pt x="1622" y="1262"/>
                    <a:pt x="1573" y="1261"/>
                    <a:pt x="1524" y="1261"/>
                  </a:cubicBezTo>
                  <a:cubicBezTo>
                    <a:pt x="1326" y="1261"/>
                    <a:pt x="1128" y="1261"/>
                    <a:pt x="930" y="1261"/>
                  </a:cubicBezTo>
                  <a:cubicBezTo>
                    <a:pt x="924" y="1261"/>
                    <a:pt x="917" y="1261"/>
                    <a:pt x="908" y="1261"/>
                  </a:cubicBezTo>
                  <a:cubicBezTo>
                    <a:pt x="908" y="1270"/>
                    <a:pt x="908" y="1277"/>
                    <a:pt x="908" y="1284"/>
                  </a:cubicBezTo>
                  <a:cubicBezTo>
                    <a:pt x="908" y="1356"/>
                    <a:pt x="908" y="1428"/>
                    <a:pt x="909" y="1500"/>
                  </a:cubicBezTo>
                  <a:cubicBezTo>
                    <a:pt x="909" y="1510"/>
                    <a:pt x="914" y="1522"/>
                    <a:pt x="920" y="1530"/>
                  </a:cubicBezTo>
                  <a:cubicBezTo>
                    <a:pt x="1026" y="1644"/>
                    <a:pt x="1132" y="1758"/>
                    <a:pt x="1237" y="1871"/>
                  </a:cubicBezTo>
                  <a:cubicBezTo>
                    <a:pt x="1245" y="1880"/>
                    <a:pt x="1251" y="1882"/>
                    <a:pt x="1263" y="1880"/>
                  </a:cubicBezTo>
                  <a:cubicBezTo>
                    <a:pt x="1298" y="1873"/>
                    <a:pt x="1334" y="1893"/>
                    <a:pt x="1350" y="1926"/>
                  </a:cubicBezTo>
                  <a:cubicBezTo>
                    <a:pt x="1367" y="1961"/>
                    <a:pt x="1361" y="1997"/>
                    <a:pt x="1332" y="2024"/>
                  </a:cubicBezTo>
                  <a:cubicBezTo>
                    <a:pt x="1306" y="2049"/>
                    <a:pt x="1269" y="2053"/>
                    <a:pt x="1235" y="2034"/>
                  </a:cubicBezTo>
                  <a:cubicBezTo>
                    <a:pt x="1201" y="2015"/>
                    <a:pt x="1185" y="1983"/>
                    <a:pt x="1194" y="1946"/>
                  </a:cubicBezTo>
                  <a:cubicBezTo>
                    <a:pt x="1197" y="1932"/>
                    <a:pt x="1194" y="1924"/>
                    <a:pt x="1185" y="1914"/>
                  </a:cubicBezTo>
                  <a:cubicBezTo>
                    <a:pt x="1099" y="1822"/>
                    <a:pt x="1013" y="1730"/>
                    <a:pt x="927" y="1638"/>
                  </a:cubicBezTo>
                  <a:cubicBezTo>
                    <a:pt x="923" y="1632"/>
                    <a:pt x="919" y="1626"/>
                    <a:pt x="914" y="1621"/>
                  </a:cubicBezTo>
                  <a:cubicBezTo>
                    <a:pt x="912" y="1622"/>
                    <a:pt x="910" y="1623"/>
                    <a:pt x="908" y="1624"/>
                  </a:cubicBezTo>
                  <a:close/>
                  <a:moveTo>
                    <a:pt x="117" y="1177"/>
                  </a:moveTo>
                  <a:cubicBezTo>
                    <a:pt x="614" y="1177"/>
                    <a:pt x="1109" y="1177"/>
                    <a:pt x="1604" y="1177"/>
                  </a:cubicBezTo>
                  <a:cubicBezTo>
                    <a:pt x="1604" y="827"/>
                    <a:pt x="1604" y="479"/>
                    <a:pt x="1604" y="131"/>
                  </a:cubicBezTo>
                  <a:cubicBezTo>
                    <a:pt x="1108" y="131"/>
                    <a:pt x="613" y="131"/>
                    <a:pt x="117" y="131"/>
                  </a:cubicBezTo>
                  <a:cubicBezTo>
                    <a:pt x="117" y="480"/>
                    <a:pt x="117" y="828"/>
                    <a:pt x="117" y="1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C76CCB9A-C744-3620-645D-04D69CF3EA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" y="2907"/>
              <a:ext cx="716" cy="444"/>
            </a:xfrm>
            <a:custGeom>
              <a:avLst/>
              <a:gdLst>
                <a:gd name="T0" fmla="*/ 976 w 1349"/>
                <a:gd name="T1" fmla="*/ 1 h 835"/>
                <a:gd name="T2" fmla="*/ 1054 w 1349"/>
                <a:gd name="T3" fmla="*/ 102 h 835"/>
                <a:gd name="T4" fmla="*/ 1063 w 1349"/>
                <a:gd name="T5" fmla="*/ 139 h 835"/>
                <a:gd name="T6" fmla="*/ 1208 w 1349"/>
                <a:gd name="T7" fmla="*/ 285 h 835"/>
                <a:gd name="T8" fmla="*/ 1235 w 1349"/>
                <a:gd name="T9" fmla="*/ 292 h 835"/>
                <a:gd name="T10" fmla="*/ 1340 w 1349"/>
                <a:gd name="T11" fmla="*/ 357 h 835"/>
                <a:gd name="T12" fmla="*/ 1268 w 1349"/>
                <a:gd name="T13" fmla="*/ 452 h 835"/>
                <a:gd name="T14" fmla="*/ 1180 w 1349"/>
                <a:gd name="T15" fmla="*/ 351 h 835"/>
                <a:gd name="T16" fmla="*/ 1170 w 1349"/>
                <a:gd name="T17" fmla="*/ 313 h 835"/>
                <a:gd name="T18" fmla="*/ 1029 w 1349"/>
                <a:gd name="T19" fmla="*/ 170 h 835"/>
                <a:gd name="T20" fmla="*/ 996 w 1349"/>
                <a:gd name="T21" fmla="*/ 161 h 835"/>
                <a:gd name="T22" fmla="*/ 971 w 1349"/>
                <a:gd name="T23" fmla="*/ 164 h 835"/>
                <a:gd name="T24" fmla="*/ 932 w 1349"/>
                <a:gd name="T25" fmla="*/ 183 h 835"/>
                <a:gd name="T26" fmla="*/ 791 w 1349"/>
                <a:gd name="T27" fmla="*/ 383 h 835"/>
                <a:gd name="T28" fmla="*/ 788 w 1349"/>
                <a:gd name="T29" fmla="*/ 414 h 835"/>
                <a:gd name="T30" fmla="*/ 743 w 1349"/>
                <a:gd name="T31" fmla="*/ 527 h 835"/>
                <a:gd name="T32" fmla="*/ 636 w 1349"/>
                <a:gd name="T33" fmla="*/ 472 h 835"/>
                <a:gd name="T34" fmla="*/ 616 w 1349"/>
                <a:gd name="T35" fmla="*/ 451 h 835"/>
                <a:gd name="T36" fmla="*/ 499 w 1349"/>
                <a:gd name="T37" fmla="*/ 425 h 835"/>
                <a:gd name="T38" fmla="*/ 480 w 1349"/>
                <a:gd name="T39" fmla="*/ 430 h 835"/>
                <a:gd name="T40" fmla="*/ 381 w 1349"/>
                <a:gd name="T41" fmla="*/ 456 h 835"/>
                <a:gd name="T42" fmla="*/ 362 w 1349"/>
                <a:gd name="T43" fmla="*/ 461 h 835"/>
                <a:gd name="T44" fmla="*/ 169 w 1349"/>
                <a:gd name="T45" fmla="*/ 691 h 835"/>
                <a:gd name="T46" fmla="*/ 168 w 1349"/>
                <a:gd name="T47" fmla="*/ 718 h 835"/>
                <a:gd name="T48" fmla="*/ 142 w 1349"/>
                <a:gd name="T49" fmla="*/ 811 h 835"/>
                <a:gd name="T50" fmla="*/ 49 w 1349"/>
                <a:gd name="T51" fmla="*/ 817 h 835"/>
                <a:gd name="T52" fmla="*/ 15 w 1349"/>
                <a:gd name="T53" fmla="*/ 716 h 835"/>
                <a:gd name="T54" fmla="*/ 107 w 1349"/>
                <a:gd name="T55" fmla="*/ 667 h 835"/>
                <a:gd name="T56" fmla="*/ 135 w 1349"/>
                <a:gd name="T57" fmla="*/ 658 h 835"/>
                <a:gd name="T58" fmla="*/ 324 w 1349"/>
                <a:gd name="T59" fmla="*/ 433 h 835"/>
                <a:gd name="T60" fmla="*/ 334 w 1349"/>
                <a:gd name="T61" fmla="*/ 395 h 835"/>
                <a:gd name="T62" fmla="*/ 396 w 1349"/>
                <a:gd name="T63" fmla="*/ 300 h 835"/>
                <a:gd name="T64" fmla="*/ 492 w 1349"/>
                <a:gd name="T65" fmla="*/ 356 h 835"/>
                <a:gd name="T66" fmla="*/ 519 w 1349"/>
                <a:gd name="T67" fmla="*/ 381 h 835"/>
                <a:gd name="T68" fmla="*/ 626 w 1349"/>
                <a:gd name="T69" fmla="*/ 406 h 835"/>
                <a:gd name="T70" fmla="*/ 652 w 1349"/>
                <a:gd name="T71" fmla="*/ 398 h 835"/>
                <a:gd name="T72" fmla="*/ 725 w 1349"/>
                <a:gd name="T73" fmla="*/ 369 h 835"/>
                <a:gd name="T74" fmla="*/ 753 w 1349"/>
                <a:gd name="T75" fmla="*/ 356 h 835"/>
                <a:gd name="T76" fmla="*/ 899 w 1349"/>
                <a:gd name="T77" fmla="*/ 149 h 835"/>
                <a:gd name="T78" fmla="*/ 902 w 1349"/>
                <a:gd name="T79" fmla="*/ 118 h 835"/>
                <a:gd name="T80" fmla="*/ 976 w 1349"/>
                <a:gd name="T81" fmla="*/ 1 h 835"/>
                <a:gd name="T82" fmla="*/ 1225 w 1349"/>
                <a:gd name="T83" fmla="*/ 370 h 835"/>
                <a:gd name="T84" fmla="*/ 1260 w 1349"/>
                <a:gd name="T85" fmla="*/ 405 h 835"/>
                <a:gd name="T86" fmla="*/ 1293 w 1349"/>
                <a:gd name="T87" fmla="*/ 370 h 835"/>
                <a:gd name="T88" fmla="*/ 1259 w 1349"/>
                <a:gd name="T89" fmla="*/ 336 h 835"/>
                <a:gd name="T90" fmla="*/ 1225 w 1349"/>
                <a:gd name="T91" fmla="*/ 370 h 835"/>
                <a:gd name="T92" fmla="*/ 381 w 1349"/>
                <a:gd name="T93" fmla="*/ 379 h 835"/>
                <a:gd name="T94" fmla="*/ 415 w 1349"/>
                <a:gd name="T95" fmla="*/ 414 h 835"/>
                <a:gd name="T96" fmla="*/ 449 w 1349"/>
                <a:gd name="T97" fmla="*/ 380 h 835"/>
                <a:gd name="T98" fmla="*/ 415 w 1349"/>
                <a:gd name="T99" fmla="*/ 345 h 835"/>
                <a:gd name="T100" fmla="*/ 381 w 1349"/>
                <a:gd name="T101" fmla="*/ 379 h 835"/>
                <a:gd name="T102" fmla="*/ 91 w 1349"/>
                <a:gd name="T103" fmla="*/ 713 h 835"/>
                <a:gd name="T104" fmla="*/ 57 w 1349"/>
                <a:gd name="T105" fmla="*/ 746 h 835"/>
                <a:gd name="T106" fmla="*/ 92 w 1349"/>
                <a:gd name="T107" fmla="*/ 781 h 835"/>
                <a:gd name="T108" fmla="*/ 125 w 1349"/>
                <a:gd name="T109" fmla="*/ 747 h 835"/>
                <a:gd name="T110" fmla="*/ 91 w 1349"/>
                <a:gd name="T111" fmla="*/ 713 h 835"/>
                <a:gd name="T112" fmla="*/ 681 w 1349"/>
                <a:gd name="T113" fmla="*/ 451 h 835"/>
                <a:gd name="T114" fmla="*/ 714 w 1349"/>
                <a:gd name="T115" fmla="*/ 485 h 835"/>
                <a:gd name="T116" fmla="*/ 749 w 1349"/>
                <a:gd name="T117" fmla="*/ 449 h 835"/>
                <a:gd name="T118" fmla="*/ 714 w 1349"/>
                <a:gd name="T119" fmla="*/ 417 h 835"/>
                <a:gd name="T120" fmla="*/ 681 w 1349"/>
                <a:gd name="T121" fmla="*/ 451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9" h="835">
                  <a:moveTo>
                    <a:pt x="976" y="1"/>
                  </a:moveTo>
                  <a:cubicBezTo>
                    <a:pt x="1029" y="1"/>
                    <a:pt x="1068" y="51"/>
                    <a:pt x="1054" y="102"/>
                  </a:cubicBezTo>
                  <a:cubicBezTo>
                    <a:pt x="1049" y="118"/>
                    <a:pt x="1052" y="128"/>
                    <a:pt x="1063" y="139"/>
                  </a:cubicBezTo>
                  <a:cubicBezTo>
                    <a:pt x="1112" y="187"/>
                    <a:pt x="1160" y="236"/>
                    <a:pt x="1208" y="285"/>
                  </a:cubicBezTo>
                  <a:cubicBezTo>
                    <a:pt x="1216" y="294"/>
                    <a:pt x="1223" y="296"/>
                    <a:pt x="1235" y="292"/>
                  </a:cubicBezTo>
                  <a:cubicBezTo>
                    <a:pt x="1284" y="278"/>
                    <a:pt x="1330" y="307"/>
                    <a:pt x="1340" y="357"/>
                  </a:cubicBezTo>
                  <a:cubicBezTo>
                    <a:pt x="1349" y="401"/>
                    <a:pt x="1316" y="445"/>
                    <a:pt x="1268" y="452"/>
                  </a:cubicBezTo>
                  <a:cubicBezTo>
                    <a:pt x="1214" y="461"/>
                    <a:pt x="1164" y="404"/>
                    <a:pt x="1180" y="351"/>
                  </a:cubicBezTo>
                  <a:cubicBezTo>
                    <a:pt x="1185" y="334"/>
                    <a:pt x="1181" y="324"/>
                    <a:pt x="1170" y="313"/>
                  </a:cubicBezTo>
                  <a:cubicBezTo>
                    <a:pt x="1122" y="266"/>
                    <a:pt x="1076" y="218"/>
                    <a:pt x="1029" y="170"/>
                  </a:cubicBezTo>
                  <a:cubicBezTo>
                    <a:pt x="1019" y="160"/>
                    <a:pt x="1010" y="156"/>
                    <a:pt x="996" y="161"/>
                  </a:cubicBezTo>
                  <a:cubicBezTo>
                    <a:pt x="988" y="164"/>
                    <a:pt x="978" y="167"/>
                    <a:pt x="971" y="164"/>
                  </a:cubicBezTo>
                  <a:cubicBezTo>
                    <a:pt x="951" y="158"/>
                    <a:pt x="942" y="168"/>
                    <a:pt x="932" y="183"/>
                  </a:cubicBezTo>
                  <a:cubicBezTo>
                    <a:pt x="886" y="250"/>
                    <a:pt x="838" y="317"/>
                    <a:pt x="791" y="383"/>
                  </a:cubicBezTo>
                  <a:cubicBezTo>
                    <a:pt x="784" y="394"/>
                    <a:pt x="782" y="402"/>
                    <a:pt x="788" y="414"/>
                  </a:cubicBezTo>
                  <a:cubicBezTo>
                    <a:pt x="810" y="459"/>
                    <a:pt x="789" y="510"/>
                    <a:pt x="743" y="527"/>
                  </a:cubicBezTo>
                  <a:cubicBezTo>
                    <a:pt x="698" y="544"/>
                    <a:pt x="651" y="521"/>
                    <a:pt x="636" y="472"/>
                  </a:cubicBezTo>
                  <a:cubicBezTo>
                    <a:pt x="633" y="461"/>
                    <a:pt x="629" y="454"/>
                    <a:pt x="616" y="451"/>
                  </a:cubicBezTo>
                  <a:cubicBezTo>
                    <a:pt x="577" y="443"/>
                    <a:pt x="538" y="433"/>
                    <a:pt x="499" y="425"/>
                  </a:cubicBezTo>
                  <a:cubicBezTo>
                    <a:pt x="493" y="424"/>
                    <a:pt x="484" y="426"/>
                    <a:pt x="480" y="430"/>
                  </a:cubicBezTo>
                  <a:cubicBezTo>
                    <a:pt x="453" y="461"/>
                    <a:pt x="420" y="469"/>
                    <a:pt x="381" y="456"/>
                  </a:cubicBezTo>
                  <a:cubicBezTo>
                    <a:pt x="376" y="454"/>
                    <a:pt x="366" y="457"/>
                    <a:pt x="362" y="461"/>
                  </a:cubicBezTo>
                  <a:cubicBezTo>
                    <a:pt x="298" y="538"/>
                    <a:pt x="234" y="614"/>
                    <a:pt x="169" y="691"/>
                  </a:cubicBezTo>
                  <a:cubicBezTo>
                    <a:pt x="161" y="700"/>
                    <a:pt x="164" y="708"/>
                    <a:pt x="168" y="718"/>
                  </a:cubicBezTo>
                  <a:cubicBezTo>
                    <a:pt x="180" y="753"/>
                    <a:pt x="171" y="788"/>
                    <a:pt x="142" y="811"/>
                  </a:cubicBezTo>
                  <a:cubicBezTo>
                    <a:pt x="115" y="833"/>
                    <a:pt x="79" y="835"/>
                    <a:pt x="49" y="817"/>
                  </a:cubicBezTo>
                  <a:cubicBezTo>
                    <a:pt x="14" y="796"/>
                    <a:pt x="0" y="754"/>
                    <a:pt x="15" y="716"/>
                  </a:cubicBezTo>
                  <a:cubicBezTo>
                    <a:pt x="29" y="680"/>
                    <a:pt x="69" y="658"/>
                    <a:pt x="107" y="667"/>
                  </a:cubicBezTo>
                  <a:cubicBezTo>
                    <a:pt x="119" y="669"/>
                    <a:pt x="127" y="668"/>
                    <a:pt x="135" y="658"/>
                  </a:cubicBezTo>
                  <a:cubicBezTo>
                    <a:pt x="198" y="583"/>
                    <a:pt x="261" y="508"/>
                    <a:pt x="324" y="433"/>
                  </a:cubicBezTo>
                  <a:cubicBezTo>
                    <a:pt x="334" y="422"/>
                    <a:pt x="338" y="412"/>
                    <a:pt x="334" y="395"/>
                  </a:cubicBezTo>
                  <a:cubicBezTo>
                    <a:pt x="325" y="352"/>
                    <a:pt x="352" y="311"/>
                    <a:pt x="396" y="300"/>
                  </a:cubicBezTo>
                  <a:cubicBezTo>
                    <a:pt x="437" y="290"/>
                    <a:pt x="481" y="314"/>
                    <a:pt x="492" y="356"/>
                  </a:cubicBezTo>
                  <a:cubicBezTo>
                    <a:pt x="497" y="372"/>
                    <a:pt x="505" y="378"/>
                    <a:pt x="519" y="381"/>
                  </a:cubicBezTo>
                  <a:cubicBezTo>
                    <a:pt x="555" y="388"/>
                    <a:pt x="591" y="397"/>
                    <a:pt x="626" y="406"/>
                  </a:cubicBezTo>
                  <a:cubicBezTo>
                    <a:pt x="637" y="408"/>
                    <a:pt x="645" y="407"/>
                    <a:pt x="652" y="398"/>
                  </a:cubicBezTo>
                  <a:cubicBezTo>
                    <a:pt x="671" y="375"/>
                    <a:pt x="696" y="366"/>
                    <a:pt x="725" y="369"/>
                  </a:cubicBezTo>
                  <a:cubicBezTo>
                    <a:pt x="738" y="371"/>
                    <a:pt x="745" y="367"/>
                    <a:pt x="753" y="356"/>
                  </a:cubicBezTo>
                  <a:cubicBezTo>
                    <a:pt x="801" y="286"/>
                    <a:pt x="850" y="217"/>
                    <a:pt x="899" y="149"/>
                  </a:cubicBezTo>
                  <a:cubicBezTo>
                    <a:pt x="907" y="138"/>
                    <a:pt x="908" y="131"/>
                    <a:pt x="902" y="118"/>
                  </a:cubicBezTo>
                  <a:cubicBezTo>
                    <a:pt x="874" y="63"/>
                    <a:pt x="914" y="0"/>
                    <a:pt x="976" y="1"/>
                  </a:cubicBezTo>
                  <a:close/>
                  <a:moveTo>
                    <a:pt x="1225" y="370"/>
                  </a:moveTo>
                  <a:cubicBezTo>
                    <a:pt x="1225" y="390"/>
                    <a:pt x="1239" y="405"/>
                    <a:pt x="1260" y="405"/>
                  </a:cubicBezTo>
                  <a:cubicBezTo>
                    <a:pt x="1279" y="405"/>
                    <a:pt x="1293" y="390"/>
                    <a:pt x="1293" y="370"/>
                  </a:cubicBezTo>
                  <a:cubicBezTo>
                    <a:pt x="1293" y="351"/>
                    <a:pt x="1279" y="336"/>
                    <a:pt x="1259" y="336"/>
                  </a:cubicBezTo>
                  <a:cubicBezTo>
                    <a:pt x="1239" y="336"/>
                    <a:pt x="1225" y="350"/>
                    <a:pt x="1225" y="370"/>
                  </a:cubicBezTo>
                  <a:close/>
                  <a:moveTo>
                    <a:pt x="381" y="379"/>
                  </a:moveTo>
                  <a:cubicBezTo>
                    <a:pt x="381" y="400"/>
                    <a:pt x="394" y="415"/>
                    <a:pt x="415" y="414"/>
                  </a:cubicBezTo>
                  <a:cubicBezTo>
                    <a:pt x="434" y="414"/>
                    <a:pt x="449" y="399"/>
                    <a:pt x="449" y="380"/>
                  </a:cubicBezTo>
                  <a:cubicBezTo>
                    <a:pt x="449" y="361"/>
                    <a:pt x="434" y="346"/>
                    <a:pt x="415" y="345"/>
                  </a:cubicBezTo>
                  <a:cubicBezTo>
                    <a:pt x="396" y="345"/>
                    <a:pt x="381" y="359"/>
                    <a:pt x="381" y="379"/>
                  </a:cubicBezTo>
                  <a:close/>
                  <a:moveTo>
                    <a:pt x="91" y="713"/>
                  </a:moveTo>
                  <a:cubicBezTo>
                    <a:pt x="71" y="713"/>
                    <a:pt x="57" y="727"/>
                    <a:pt x="57" y="746"/>
                  </a:cubicBezTo>
                  <a:cubicBezTo>
                    <a:pt x="57" y="767"/>
                    <a:pt x="71" y="781"/>
                    <a:pt x="92" y="781"/>
                  </a:cubicBezTo>
                  <a:cubicBezTo>
                    <a:pt x="112" y="781"/>
                    <a:pt x="125" y="767"/>
                    <a:pt x="125" y="747"/>
                  </a:cubicBezTo>
                  <a:cubicBezTo>
                    <a:pt x="125" y="727"/>
                    <a:pt x="111" y="713"/>
                    <a:pt x="91" y="713"/>
                  </a:cubicBezTo>
                  <a:close/>
                  <a:moveTo>
                    <a:pt x="681" y="451"/>
                  </a:moveTo>
                  <a:cubicBezTo>
                    <a:pt x="681" y="470"/>
                    <a:pt x="695" y="485"/>
                    <a:pt x="714" y="485"/>
                  </a:cubicBezTo>
                  <a:cubicBezTo>
                    <a:pt x="734" y="485"/>
                    <a:pt x="749" y="470"/>
                    <a:pt x="749" y="449"/>
                  </a:cubicBezTo>
                  <a:cubicBezTo>
                    <a:pt x="748" y="430"/>
                    <a:pt x="734" y="417"/>
                    <a:pt x="714" y="417"/>
                  </a:cubicBezTo>
                  <a:cubicBezTo>
                    <a:pt x="694" y="417"/>
                    <a:pt x="681" y="430"/>
                    <a:pt x="681" y="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2FD71DBE-8296-EAD5-74C8-065E1151640B}"/>
                </a:ext>
              </a:extLst>
            </p:cNvPr>
            <p:cNvSpPr/>
            <p:nvPr/>
          </p:nvSpPr>
          <p:spPr bwMode="auto">
            <a:xfrm>
              <a:off x="1250" y="3090"/>
              <a:ext cx="36" cy="38"/>
            </a:xfrm>
            <a:custGeom>
              <a:avLst/>
              <a:gdLst>
                <a:gd name="T0" fmla="*/ 0 w 68"/>
                <a:gd name="T1" fmla="*/ 34 h 70"/>
                <a:gd name="T2" fmla="*/ 34 w 68"/>
                <a:gd name="T3" fmla="*/ 0 h 70"/>
                <a:gd name="T4" fmla="*/ 68 w 68"/>
                <a:gd name="T5" fmla="*/ 35 h 70"/>
                <a:gd name="T6" fmla="*/ 34 w 68"/>
                <a:gd name="T7" fmla="*/ 69 h 70"/>
                <a:gd name="T8" fmla="*/ 0 w 68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0" y="34"/>
                  </a:moveTo>
                  <a:cubicBezTo>
                    <a:pt x="0" y="14"/>
                    <a:pt x="15" y="0"/>
                    <a:pt x="34" y="0"/>
                  </a:cubicBezTo>
                  <a:cubicBezTo>
                    <a:pt x="53" y="1"/>
                    <a:pt x="68" y="16"/>
                    <a:pt x="68" y="35"/>
                  </a:cubicBezTo>
                  <a:cubicBezTo>
                    <a:pt x="68" y="54"/>
                    <a:pt x="53" y="69"/>
                    <a:pt x="34" y="69"/>
                  </a:cubicBezTo>
                  <a:cubicBezTo>
                    <a:pt x="13" y="70"/>
                    <a:pt x="0" y="55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D60BDAF3-9F9E-743E-9488-A1E4F90915C9}"/>
                </a:ext>
              </a:extLst>
            </p:cNvPr>
            <p:cNvSpPr/>
            <p:nvPr/>
          </p:nvSpPr>
          <p:spPr bwMode="auto">
            <a:xfrm>
              <a:off x="1078" y="3286"/>
              <a:ext cx="36" cy="36"/>
            </a:xfrm>
            <a:custGeom>
              <a:avLst/>
              <a:gdLst>
                <a:gd name="T0" fmla="*/ 34 w 68"/>
                <a:gd name="T1" fmla="*/ 0 h 68"/>
                <a:gd name="T2" fmla="*/ 68 w 68"/>
                <a:gd name="T3" fmla="*/ 34 h 68"/>
                <a:gd name="T4" fmla="*/ 35 w 68"/>
                <a:gd name="T5" fmla="*/ 68 h 68"/>
                <a:gd name="T6" fmla="*/ 0 w 68"/>
                <a:gd name="T7" fmla="*/ 33 h 68"/>
                <a:gd name="T8" fmla="*/ 34 w 68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54" y="0"/>
                    <a:pt x="68" y="14"/>
                    <a:pt x="68" y="34"/>
                  </a:cubicBezTo>
                  <a:cubicBezTo>
                    <a:pt x="68" y="54"/>
                    <a:pt x="55" y="68"/>
                    <a:pt x="35" y="68"/>
                  </a:cubicBezTo>
                  <a:cubicBezTo>
                    <a:pt x="14" y="68"/>
                    <a:pt x="0" y="54"/>
                    <a:pt x="0" y="33"/>
                  </a:cubicBezTo>
                  <a:cubicBezTo>
                    <a:pt x="0" y="14"/>
                    <a:pt x="1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E19A4D10-B73F-7306-0161-37FC4EF6DC53}"/>
                </a:ext>
              </a:extLst>
            </p:cNvPr>
            <p:cNvSpPr/>
            <p:nvPr/>
          </p:nvSpPr>
          <p:spPr bwMode="auto">
            <a:xfrm>
              <a:off x="1409" y="3129"/>
              <a:ext cx="37" cy="36"/>
            </a:xfrm>
            <a:custGeom>
              <a:avLst/>
              <a:gdLst>
                <a:gd name="T0" fmla="*/ 0 w 68"/>
                <a:gd name="T1" fmla="*/ 34 h 68"/>
                <a:gd name="T2" fmla="*/ 33 w 68"/>
                <a:gd name="T3" fmla="*/ 0 h 68"/>
                <a:gd name="T4" fmla="*/ 68 w 68"/>
                <a:gd name="T5" fmla="*/ 32 h 68"/>
                <a:gd name="T6" fmla="*/ 33 w 68"/>
                <a:gd name="T7" fmla="*/ 68 h 68"/>
                <a:gd name="T8" fmla="*/ 0 w 68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3"/>
                    <a:pt x="13" y="0"/>
                    <a:pt x="33" y="0"/>
                  </a:cubicBezTo>
                  <a:cubicBezTo>
                    <a:pt x="53" y="0"/>
                    <a:pt x="67" y="13"/>
                    <a:pt x="68" y="32"/>
                  </a:cubicBezTo>
                  <a:cubicBezTo>
                    <a:pt x="68" y="53"/>
                    <a:pt x="53" y="68"/>
                    <a:pt x="33" y="68"/>
                  </a:cubicBezTo>
                  <a:cubicBezTo>
                    <a:pt x="14" y="68"/>
                    <a:pt x="0" y="53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50C98A07-AED6-1FED-5A23-428879816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D31C953-ECBD-6B17-5979-6B9E546D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63" y="826796"/>
            <a:ext cx="4857750" cy="605025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5A33408-4409-B270-BDFC-2943591A4D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012" y="960624"/>
            <a:ext cx="5590987" cy="5916426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B7A9E7F-BD9F-B42E-18E5-143637DDEEE6}"/>
              </a:ext>
            </a:extLst>
          </p:cNvPr>
          <p:cNvSpPr txBox="1"/>
          <p:nvPr/>
        </p:nvSpPr>
        <p:spPr>
          <a:xfrm>
            <a:off x="9155133" y="542669"/>
            <a:ext cx="87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豆包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C05CACE-CF7F-037D-6B43-854AC8AD2D34}"/>
              </a:ext>
            </a:extLst>
          </p:cNvPr>
          <p:cNvSpPr txBox="1"/>
          <p:nvPr/>
        </p:nvSpPr>
        <p:spPr>
          <a:xfrm>
            <a:off x="3511672" y="63949"/>
            <a:ext cx="668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但如今模型的理解能力有了很大的进步，这种方法已经过时了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F455601F-EA9A-1957-63DF-4ECB33A2016C}"/>
                  </a:ext>
                </a:extLst>
              </p14:cNvPr>
              <p14:cNvContentPartPr/>
              <p14:nvPr/>
            </p14:nvContentPartPr>
            <p14:xfrm>
              <a:off x="7163046" y="1338281"/>
              <a:ext cx="852480" cy="37836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F455601F-EA9A-1957-63DF-4ECB33A2016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54046" y="1329281"/>
                <a:ext cx="87012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EDF88860-1E02-1DA1-5FC1-12879B2AFCF2}"/>
                  </a:ext>
                </a:extLst>
              </p14:cNvPr>
              <p14:cNvContentPartPr/>
              <p14:nvPr/>
            </p14:nvContentPartPr>
            <p14:xfrm>
              <a:off x="6621670" y="5861916"/>
              <a:ext cx="852480" cy="37836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EDF88860-1E02-1DA1-5FC1-12879B2AFCF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2670" y="5852916"/>
                <a:ext cx="870120" cy="39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8033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11B9C-7BC7-354B-FF3E-723A6D001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AC6F9450-A41B-8B13-B870-BF7D707F8895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B0F3DF60-8594-ABF8-3CBB-18D8B9A69169}"/>
              </a:ext>
            </a:extLst>
          </p:cNvPr>
          <p:cNvSpPr/>
          <p:nvPr/>
        </p:nvSpPr>
        <p:spPr>
          <a:xfrm>
            <a:off x="522605" y="257175"/>
            <a:ext cx="2815478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35BF2384-3386-C17B-9AA0-855757A8A08E}"/>
              </a:ext>
            </a:extLst>
          </p:cNvPr>
          <p:cNvSpPr txBox="1"/>
          <p:nvPr/>
        </p:nvSpPr>
        <p:spPr>
          <a:xfrm>
            <a:off x="696194" y="316197"/>
            <a:ext cx="2641889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形近字与同音字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3073DF28-94AB-4CC0-1A62-4E058164C576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32ADF992-80D4-C76B-D2EB-02D76A22F93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5679" y="1117601"/>
            <a:ext cx="1319022" cy="1408318"/>
            <a:chOff x="1159" y="1566"/>
            <a:chExt cx="1743" cy="1861"/>
          </a:xfrm>
          <a:solidFill>
            <a:schemeClr val="bg2">
              <a:lumMod val="25000"/>
            </a:schemeClr>
          </a:solidFill>
        </p:grpSpPr>
        <p:sp>
          <p:nvSpPr>
            <p:cNvPr id="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0AB3C49F-BC51-04AA-68B0-35AFAFF4C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59" y="1566"/>
              <a:ext cx="1591" cy="1861"/>
            </a:xfrm>
            <a:custGeom>
              <a:avLst/>
              <a:gdLst>
                <a:gd name="T0" fmla="*/ 51 w 1722"/>
                <a:gd name="T1" fmla="*/ 1742 h 2014"/>
                <a:gd name="T2" fmla="*/ 51 w 1722"/>
                <a:gd name="T3" fmla="*/ 1656 h 2014"/>
                <a:gd name="T4" fmla="*/ 129 w 1722"/>
                <a:gd name="T5" fmla="*/ 1398 h 2014"/>
                <a:gd name="T6" fmla="*/ 2 w 1722"/>
                <a:gd name="T7" fmla="*/ 1355 h 2014"/>
                <a:gd name="T8" fmla="*/ 130 w 1722"/>
                <a:gd name="T9" fmla="*/ 1312 h 2014"/>
                <a:gd name="T10" fmla="*/ 46 w 1722"/>
                <a:gd name="T11" fmla="*/ 1046 h 2014"/>
                <a:gd name="T12" fmla="*/ 45 w 1722"/>
                <a:gd name="T13" fmla="*/ 968 h 2014"/>
                <a:gd name="T14" fmla="*/ 129 w 1722"/>
                <a:gd name="T15" fmla="*/ 702 h 2014"/>
                <a:gd name="T16" fmla="*/ 2 w 1722"/>
                <a:gd name="T17" fmla="*/ 661 h 2014"/>
                <a:gd name="T18" fmla="*/ 130 w 1722"/>
                <a:gd name="T19" fmla="*/ 616 h 2014"/>
                <a:gd name="T20" fmla="*/ 52 w 1722"/>
                <a:gd name="T21" fmla="*/ 358 h 2014"/>
                <a:gd name="T22" fmla="*/ 51 w 1722"/>
                <a:gd name="T23" fmla="*/ 272 h 2014"/>
                <a:gd name="T24" fmla="*/ 131 w 1722"/>
                <a:gd name="T25" fmla="*/ 270 h 2014"/>
                <a:gd name="T26" fmla="*/ 137 w 1722"/>
                <a:gd name="T27" fmla="*/ 145 h 2014"/>
                <a:gd name="T28" fmla="*/ 860 w 1722"/>
                <a:gd name="T29" fmla="*/ 0 h 2014"/>
                <a:gd name="T30" fmla="*/ 1721 w 1722"/>
                <a:gd name="T31" fmla="*/ 200 h 2014"/>
                <a:gd name="T32" fmla="*/ 1704 w 1722"/>
                <a:gd name="T33" fmla="*/ 997 h 2014"/>
                <a:gd name="T34" fmla="*/ 1635 w 1722"/>
                <a:gd name="T35" fmla="*/ 1022 h 2014"/>
                <a:gd name="T36" fmla="*/ 1527 w 1722"/>
                <a:gd name="T37" fmla="*/ 86 h 2014"/>
                <a:gd name="T38" fmla="*/ 506 w 1722"/>
                <a:gd name="T39" fmla="*/ 87 h 2014"/>
                <a:gd name="T40" fmla="*/ 526 w 1722"/>
                <a:gd name="T41" fmla="*/ 1928 h 2014"/>
                <a:gd name="T42" fmla="*/ 1635 w 1722"/>
                <a:gd name="T43" fmla="*/ 1817 h 2014"/>
                <a:gd name="T44" fmla="*/ 1652 w 1722"/>
                <a:gd name="T45" fmla="*/ 1441 h 2014"/>
                <a:gd name="T46" fmla="*/ 1721 w 1722"/>
                <a:gd name="T47" fmla="*/ 1461 h 2014"/>
                <a:gd name="T48" fmla="*/ 1521 w 1722"/>
                <a:gd name="T49" fmla="*/ 2014 h 2014"/>
                <a:gd name="T50" fmla="*/ 131 w 1722"/>
                <a:gd name="T51" fmla="*/ 1813 h 2014"/>
                <a:gd name="T52" fmla="*/ 218 w 1722"/>
                <a:gd name="T53" fmla="*/ 1310 h 2014"/>
                <a:gd name="T54" fmla="*/ 367 w 1722"/>
                <a:gd name="T55" fmla="*/ 1304 h 2014"/>
                <a:gd name="T56" fmla="*/ 280 w 1722"/>
                <a:gd name="T57" fmla="*/ 1411 h 2014"/>
                <a:gd name="T58" fmla="*/ 218 w 1722"/>
                <a:gd name="T59" fmla="*/ 1653 h 2014"/>
                <a:gd name="T60" fmla="*/ 369 w 1722"/>
                <a:gd name="T61" fmla="*/ 1651 h 2014"/>
                <a:gd name="T62" fmla="*/ 281 w 1722"/>
                <a:gd name="T63" fmla="*/ 1755 h 2014"/>
                <a:gd name="T64" fmla="*/ 217 w 1722"/>
                <a:gd name="T65" fmla="*/ 1822 h 2014"/>
                <a:gd name="T66" fmla="*/ 465 w 1722"/>
                <a:gd name="T67" fmla="*/ 1926 h 2014"/>
                <a:gd name="T68" fmla="*/ 313 w 1722"/>
                <a:gd name="T69" fmla="*/ 87 h 2014"/>
                <a:gd name="T70" fmla="*/ 219 w 1722"/>
                <a:gd name="T71" fmla="*/ 271 h 2014"/>
                <a:gd name="T72" fmla="*/ 371 w 1722"/>
                <a:gd name="T73" fmla="*/ 271 h 2014"/>
                <a:gd name="T74" fmla="*/ 280 w 1722"/>
                <a:gd name="T75" fmla="*/ 371 h 2014"/>
                <a:gd name="T76" fmla="*/ 218 w 1722"/>
                <a:gd name="T77" fmla="*/ 615 h 2014"/>
                <a:gd name="T78" fmla="*/ 371 w 1722"/>
                <a:gd name="T79" fmla="*/ 616 h 2014"/>
                <a:gd name="T80" fmla="*/ 280 w 1722"/>
                <a:gd name="T81" fmla="*/ 715 h 2014"/>
                <a:gd name="T82" fmla="*/ 219 w 1722"/>
                <a:gd name="T83" fmla="*/ 966 h 2014"/>
                <a:gd name="T84" fmla="*/ 372 w 1722"/>
                <a:gd name="T85" fmla="*/ 965 h 2014"/>
                <a:gd name="T86" fmla="*/ 279 w 1722"/>
                <a:gd name="T87" fmla="*/ 1059 h 2014"/>
                <a:gd name="T88" fmla="*/ 218 w 1722"/>
                <a:gd name="T89" fmla="*/ 1310 h 20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722" h="2014">
                  <a:moveTo>
                    <a:pt x="131" y="1742"/>
                  </a:moveTo>
                  <a:cubicBezTo>
                    <a:pt x="102" y="1742"/>
                    <a:pt x="76" y="1742"/>
                    <a:pt x="51" y="1742"/>
                  </a:cubicBezTo>
                  <a:cubicBezTo>
                    <a:pt x="20" y="1742"/>
                    <a:pt x="2" y="1726"/>
                    <a:pt x="2" y="1699"/>
                  </a:cubicBezTo>
                  <a:cubicBezTo>
                    <a:pt x="2" y="1672"/>
                    <a:pt x="20" y="1656"/>
                    <a:pt x="51" y="1656"/>
                  </a:cubicBezTo>
                  <a:cubicBezTo>
                    <a:pt x="76" y="1656"/>
                    <a:pt x="102" y="1656"/>
                    <a:pt x="129" y="1656"/>
                  </a:cubicBezTo>
                  <a:cubicBezTo>
                    <a:pt x="129" y="1570"/>
                    <a:pt x="129" y="1485"/>
                    <a:pt x="129" y="1398"/>
                  </a:cubicBezTo>
                  <a:cubicBezTo>
                    <a:pt x="104" y="1398"/>
                    <a:pt x="78" y="1398"/>
                    <a:pt x="52" y="1398"/>
                  </a:cubicBezTo>
                  <a:cubicBezTo>
                    <a:pt x="20" y="1398"/>
                    <a:pt x="2" y="1382"/>
                    <a:pt x="2" y="1355"/>
                  </a:cubicBezTo>
                  <a:cubicBezTo>
                    <a:pt x="2" y="1328"/>
                    <a:pt x="20" y="1312"/>
                    <a:pt x="53" y="1312"/>
                  </a:cubicBezTo>
                  <a:cubicBezTo>
                    <a:pt x="78" y="1312"/>
                    <a:pt x="103" y="1312"/>
                    <a:pt x="130" y="1312"/>
                  </a:cubicBezTo>
                  <a:cubicBezTo>
                    <a:pt x="130" y="1223"/>
                    <a:pt x="130" y="1136"/>
                    <a:pt x="130" y="1046"/>
                  </a:cubicBezTo>
                  <a:cubicBezTo>
                    <a:pt x="101" y="1046"/>
                    <a:pt x="74" y="1047"/>
                    <a:pt x="46" y="1046"/>
                  </a:cubicBezTo>
                  <a:cubicBezTo>
                    <a:pt x="20" y="1046"/>
                    <a:pt x="4" y="1032"/>
                    <a:pt x="2" y="1012"/>
                  </a:cubicBezTo>
                  <a:cubicBezTo>
                    <a:pt x="0" y="986"/>
                    <a:pt x="16" y="969"/>
                    <a:pt x="45" y="968"/>
                  </a:cubicBezTo>
                  <a:cubicBezTo>
                    <a:pt x="72" y="967"/>
                    <a:pt x="100" y="968"/>
                    <a:pt x="129" y="968"/>
                  </a:cubicBezTo>
                  <a:cubicBezTo>
                    <a:pt x="129" y="879"/>
                    <a:pt x="129" y="792"/>
                    <a:pt x="129" y="702"/>
                  </a:cubicBezTo>
                  <a:cubicBezTo>
                    <a:pt x="102" y="702"/>
                    <a:pt x="74" y="703"/>
                    <a:pt x="46" y="702"/>
                  </a:cubicBezTo>
                  <a:cubicBezTo>
                    <a:pt x="20" y="702"/>
                    <a:pt x="2" y="685"/>
                    <a:pt x="2" y="661"/>
                  </a:cubicBezTo>
                  <a:cubicBezTo>
                    <a:pt x="1" y="634"/>
                    <a:pt x="19" y="616"/>
                    <a:pt x="47" y="616"/>
                  </a:cubicBezTo>
                  <a:cubicBezTo>
                    <a:pt x="74" y="615"/>
                    <a:pt x="101" y="616"/>
                    <a:pt x="130" y="616"/>
                  </a:cubicBezTo>
                  <a:cubicBezTo>
                    <a:pt x="130" y="529"/>
                    <a:pt x="130" y="445"/>
                    <a:pt x="130" y="358"/>
                  </a:cubicBezTo>
                  <a:cubicBezTo>
                    <a:pt x="103" y="358"/>
                    <a:pt x="78" y="358"/>
                    <a:pt x="52" y="358"/>
                  </a:cubicBezTo>
                  <a:cubicBezTo>
                    <a:pt x="20" y="358"/>
                    <a:pt x="1" y="342"/>
                    <a:pt x="2" y="314"/>
                  </a:cubicBezTo>
                  <a:cubicBezTo>
                    <a:pt x="2" y="288"/>
                    <a:pt x="20" y="272"/>
                    <a:pt x="51" y="272"/>
                  </a:cubicBezTo>
                  <a:cubicBezTo>
                    <a:pt x="75" y="272"/>
                    <a:pt x="99" y="272"/>
                    <a:pt x="123" y="271"/>
                  </a:cubicBezTo>
                  <a:cubicBezTo>
                    <a:pt x="125" y="271"/>
                    <a:pt x="126" y="271"/>
                    <a:pt x="131" y="270"/>
                  </a:cubicBezTo>
                  <a:cubicBezTo>
                    <a:pt x="131" y="261"/>
                    <a:pt x="130" y="250"/>
                    <a:pt x="131" y="240"/>
                  </a:cubicBezTo>
                  <a:cubicBezTo>
                    <a:pt x="132" y="208"/>
                    <a:pt x="130" y="175"/>
                    <a:pt x="137" y="145"/>
                  </a:cubicBezTo>
                  <a:cubicBezTo>
                    <a:pt x="156" y="58"/>
                    <a:pt x="234" y="0"/>
                    <a:pt x="326" y="0"/>
                  </a:cubicBezTo>
                  <a:cubicBezTo>
                    <a:pt x="504" y="0"/>
                    <a:pt x="682" y="0"/>
                    <a:pt x="860" y="0"/>
                  </a:cubicBezTo>
                  <a:cubicBezTo>
                    <a:pt x="1081" y="0"/>
                    <a:pt x="1301" y="0"/>
                    <a:pt x="1522" y="0"/>
                  </a:cubicBezTo>
                  <a:cubicBezTo>
                    <a:pt x="1641" y="0"/>
                    <a:pt x="1721" y="81"/>
                    <a:pt x="1721" y="200"/>
                  </a:cubicBezTo>
                  <a:cubicBezTo>
                    <a:pt x="1721" y="454"/>
                    <a:pt x="1721" y="709"/>
                    <a:pt x="1722" y="964"/>
                  </a:cubicBezTo>
                  <a:cubicBezTo>
                    <a:pt x="1722" y="980"/>
                    <a:pt x="1717" y="989"/>
                    <a:pt x="1704" y="997"/>
                  </a:cubicBezTo>
                  <a:cubicBezTo>
                    <a:pt x="1681" y="1012"/>
                    <a:pt x="1660" y="1028"/>
                    <a:pt x="1635" y="1045"/>
                  </a:cubicBezTo>
                  <a:cubicBezTo>
                    <a:pt x="1635" y="1035"/>
                    <a:pt x="1635" y="1029"/>
                    <a:pt x="1635" y="1022"/>
                  </a:cubicBezTo>
                  <a:cubicBezTo>
                    <a:pt x="1635" y="746"/>
                    <a:pt x="1635" y="470"/>
                    <a:pt x="1635" y="194"/>
                  </a:cubicBezTo>
                  <a:cubicBezTo>
                    <a:pt x="1635" y="129"/>
                    <a:pt x="1591" y="86"/>
                    <a:pt x="1527" y="86"/>
                  </a:cubicBezTo>
                  <a:cubicBezTo>
                    <a:pt x="1193" y="86"/>
                    <a:pt x="859" y="86"/>
                    <a:pt x="525" y="86"/>
                  </a:cubicBezTo>
                  <a:cubicBezTo>
                    <a:pt x="519" y="86"/>
                    <a:pt x="513" y="87"/>
                    <a:pt x="506" y="87"/>
                  </a:cubicBezTo>
                  <a:cubicBezTo>
                    <a:pt x="506" y="701"/>
                    <a:pt x="506" y="1313"/>
                    <a:pt x="506" y="1927"/>
                  </a:cubicBezTo>
                  <a:cubicBezTo>
                    <a:pt x="513" y="1927"/>
                    <a:pt x="520" y="1928"/>
                    <a:pt x="526" y="1928"/>
                  </a:cubicBezTo>
                  <a:cubicBezTo>
                    <a:pt x="859" y="1928"/>
                    <a:pt x="1191" y="1928"/>
                    <a:pt x="1524" y="1928"/>
                  </a:cubicBezTo>
                  <a:cubicBezTo>
                    <a:pt x="1592" y="1928"/>
                    <a:pt x="1635" y="1885"/>
                    <a:pt x="1635" y="1817"/>
                  </a:cubicBezTo>
                  <a:cubicBezTo>
                    <a:pt x="1635" y="1703"/>
                    <a:pt x="1635" y="1589"/>
                    <a:pt x="1634" y="1475"/>
                  </a:cubicBezTo>
                  <a:cubicBezTo>
                    <a:pt x="1634" y="1460"/>
                    <a:pt x="1638" y="1449"/>
                    <a:pt x="1652" y="1441"/>
                  </a:cubicBezTo>
                  <a:cubicBezTo>
                    <a:pt x="1674" y="1427"/>
                    <a:pt x="1696" y="1410"/>
                    <a:pt x="1721" y="1392"/>
                  </a:cubicBezTo>
                  <a:cubicBezTo>
                    <a:pt x="1721" y="1418"/>
                    <a:pt x="1721" y="1439"/>
                    <a:pt x="1721" y="1461"/>
                  </a:cubicBezTo>
                  <a:cubicBezTo>
                    <a:pt x="1721" y="1579"/>
                    <a:pt x="1721" y="1697"/>
                    <a:pt x="1721" y="1815"/>
                  </a:cubicBezTo>
                  <a:cubicBezTo>
                    <a:pt x="1721" y="1933"/>
                    <a:pt x="1640" y="2014"/>
                    <a:pt x="1521" y="2014"/>
                  </a:cubicBezTo>
                  <a:cubicBezTo>
                    <a:pt x="1125" y="2014"/>
                    <a:pt x="728" y="2014"/>
                    <a:pt x="331" y="2014"/>
                  </a:cubicBezTo>
                  <a:cubicBezTo>
                    <a:pt x="212" y="2014"/>
                    <a:pt x="131" y="1933"/>
                    <a:pt x="131" y="1813"/>
                  </a:cubicBezTo>
                  <a:cubicBezTo>
                    <a:pt x="131" y="1791"/>
                    <a:pt x="131" y="1768"/>
                    <a:pt x="131" y="1742"/>
                  </a:cubicBezTo>
                  <a:close/>
                  <a:moveTo>
                    <a:pt x="218" y="1310"/>
                  </a:moveTo>
                  <a:cubicBezTo>
                    <a:pt x="256" y="1314"/>
                    <a:pt x="259" y="1314"/>
                    <a:pt x="276" y="1301"/>
                  </a:cubicBezTo>
                  <a:cubicBezTo>
                    <a:pt x="303" y="1278"/>
                    <a:pt x="342" y="1279"/>
                    <a:pt x="367" y="1304"/>
                  </a:cubicBezTo>
                  <a:cubicBezTo>
                    <a:pt x="392" y="1328"/>
                    <a:pt x="394" y="1369"/>
                    <a:pt x="372" y="1397"/>
                  </a:cubicBezTo>
                  <a:cubicBezTo>
                    <a:pt x="349" y="1425"/>
                    <a:pt x="308" y="1433"/>
                    <a:pt x="280" y="1411"/>
                  </a:cubicBezTo>
                  <a:cubicBezTo>
                    <a:pt x="260" y="1395"/>
                    <a:pt x="240" y="1398"/>
                    <a:pt x="218" y="1399"/>
                  </a:cubicBezTo>
                  <a:cubicBezTo>
                    <a:pt x="218" y="1485"/>
                    <a:pt x="218" y="1569"/>
                    <a:pt x="218" y="1653"/>
                  </a:cubicBezTo>
                  <a:cubicBezTo>
                    <a:pt x="250" y="1659"/>
                    <a:pt x="257" y="1657"/>
                    <a:pt x="280" y="1642"/>
                  </a:cubicBezTo>
                  <a:cubicBezTo>
                    <a:pt x="308" y="1622"/>
                    <a:pt x="346" y="1626"/>
                    <a:pt x="369" y="1651"/>
                  </a:cubicBezTo>
                  <a:cubicBezTo>
                    <a:pt x="392" y="1676"/>
                    <a:pt x="393" y="1716"/>
                    <a:pt x="370" y="1743"/>
                  </a:cubicBezTo>
                  <a:cubicBezTo>
                    <a:pt x="348" y="1769"/>
                    <a:pt x="307" y="1777"/>
                    <a:pt x="281" y="1755"/>
                  </a:cubicBezTo>
                  <a:cubicBezTo>
                    <a:pt x="260" y="1739"/>
                    <a:pt x="240" y="1743"/>
                    <a:pt x="217" y="1743"/>
                  </a:cubicBezTo>
                  <a:cubicBezTo>
                    <a:pt x="217" y="1770"/>
                    <a:pt x="217" y="1796"/>
                    <a:pt x="217" y="1822"/>
                  </a:cubicBezTo>
                  <a:cubicBezTo>
                    <a:pt x="218" y="1875"/>
                    <a:pt x="251" y="1920"/>
                    <a:pt x="304" y="1925"/>
                  </a:cubicBezTo>
                  <a:cubicBezTo>
                    <a:pt x="357" y="1930"/>
                    <a:pt x="411" y="1926"/>
                    <a:pt x="465" y="1926"/>
                  </a:cubicBezTo>
                  <a:cubicBezTo>
                    <a:pt x="465" y="1313"/>
                    <a:pt x="465" y="700"/>
                    <a:pt x="465" y="86"/>
                  </a:cubicBezTo>
                  <a:cubicBezTo>
                    <a:pt x="413" y="86"/>
                    <a:pt x="363" y="85"/>
                    <a:pt x="313" y="87"/>
                  </a:cubicBezTo>
                  <a:cubicBezTo>
                    <a:pt x="267" y="88"/>
                    <a:pt x="225" y="125"/>
                    <a:pt x="219" y="171"/>
                  </a:cubicBezTo>
                  <a:cubicBezTo>
                    <a:pt x="215" y="203"/>
                    <a:pt x="219" y="237"/>
                    <a:pt x="219" y="271"/>
                  </a:cubicBezTo>
                  <a:cubicBezTo>
                    <a:pt x="241" y="271"/>
                    <a:pt x="261" y="275"/>
                    <a:pt x="281" y="259"/>
                  </a:cubicBezTo>
                  <a:cubicBezTo>
                    <a:pt x="307" y="237"/>
                    <a:pt x="349" y="245"/>
                    <a:pt x="371" y="271"/>
                  </a:cubicBezTo>
                  <a:cubicBezTo>
                    <a:pt x="392" y="298"/>
                    <a:pt x="392" y="336"/>
                    <a:pt x="370" y="361"/>
                  </a:cubicBezTo>
                  <a:cubicBezTo>
                    <a:pt x="347" y="387"/>
                    <a:pt x="306" y="394"/>
                    <a:pt x="280" y="371"/>
                  </a:cubicBezTo>
                  <a:cubicBezTo>
                    <a:pt x="260" y="354"/>
                    <a:pt x="240" y="359"/>
                    <a:pt x="218" y="360"/>
                  </a:cubicBezTo>
                  <a:cubicBezTo>
                    <a:pt x="218" y="445"/>
                    <a:pt x="218" y="530"/>
                    <a:pt x="218" y="615"/>
                  </a:cubicBezTo>
                  <a:cubicBezTo>
                    <a:pt x="241" y="615"/>
                    <a:pt x="261" y="618"/>
                    <a:pt x="281" y="603"/>
                  </a:cubicBezTo>
                  <a:cubicBezTo>
                    <a:pt x="308" y="581"/>
                    <a:pt x="349" y="590"/>
                    <a:pt x="371" y="616"/>
                  </a:cubicBezTo>
                  <a:cubicBezTo>
                    <a:pt x="393" y="643"/>
                    <a:pt x="392" y="683"/>
                    <a:pt x="368" y="708"/>
                  </a:cubicBezTo>
                  <a:cubicBezTo>
                    <a:pt x="345" y="732"/>
                    <a:pt x="305" y="738"/>
                    <a:pt x="280" y="715"/>
                  </a:cubicBezTo>
                  <a:cubicBezTo>
                    <a:pt x="260" y="698"/>
                    <a:pt x="240" y="703"/>
                    <a:pt x="219" y="703"/>
                  </a:cubicBezTo>
                  <a:cubicBezTo>
                    <a:pt x="219" y="792"/>
                    <a:pt x="219" y="879"/>
                    <a:pt x="219" y="966"/>
                  </a:cubicBezTo>
                  <a:cubicBezTo>
                    <a:pt x="253" y="970"/>
                    <a:pt x="255" y="970"/>
                    <a:pt x="282" y="952"/>
                  </a:cubicBezTo>
                  <a:cubicBezTo>
                    <a:pt x="311" y="932"/>
                    <a:pt x="350" y="938"/>
                    <a:pt x="372" y="965"/>
                  </a:cubicBezTo>
                  <a:cubicBezTo>
                    <a:pt x="393" y="990"/>
                    <a:pt x="392" y="1030"/>
                    <a:pt x="369" y="1053"/>
                  </a:cubicBezTo>
                  <a:cubicBezTo>
                    <a:pt x="345" y="1079"/>
                    <a:pt x="305" y="1083"/>
                    <a:pt x="279" y="1059"/>
                  </a:cubicBezTo>
                  <a:cubicBezTo>
                    <a:pt x="260" y="1041"/>
                    <a:pt x="240" y="1048"/>
                    <a:pt x="218" y="1047"/>
                  </a:cubicBezTo>
                  <a:cubicBezTo>
                    <a:pt x="218" y="1136"/>
                    <a:pt x="218" y="1222"/>
                    <a:pt x="218" y="13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37562072-B8FB-2AAF-0CDF-F809FC8AE8F8}"/>
                </a:ext>
              </a:extLst>
            </p:cNvPr>
            <p:cNvSpPr/>
            <p:nvPr/>
          </p:nvSpPr>
          <p:spPr bwMode="auto">
            <a:xfrm>
              <a:off x="2102" y="2510"/>
              <a:ext cx="800" cy="663"/>
            </a:xfrm>
            <a:custGeom>
              <a:avLst/>
              <a:gdLst>
                <a:gd name="T0" fmla="*/ 130 w 866"/>
                <a:gd name="T1" fmla="*/ 717 h 717"/>
                <a:gd name="T2" fmla="*/ 119 w 866"/>
                <a:gd name="T3" fmla="*/ 655 h 717"/>
                <a:gd name="T4" fmla="*/ 115 w 866"/>
                <a:gd name="T5" fmla="*/ 640 h 717"/>
                <a:gd name="T6" fmla="*/ 60 w 866"/>
                <a:gd name="T7" fmla="*/ 560 h 717"/>
                <a:gd name="T8" fmla="*/ 37 w 866"/>
                <a:gd name="T9" fmla="*/ 539 h 717"/>
                <a:gd name="T10" fmla="*/ 0 w 866"/>
                <a:gd name="T11" fmla="*/ 513 h 717"/>
                <a:gd name="T12" fmla="*/ 121 w 866"/>
                <a:gd name="T13" fmla="*/ 428 h 717"/>
                <a:gd name="T14" fmla="*/ 700 w 866"/>
                <a:gd name="T15" fmla="*/ 19 h 717"/>
                <a:gd name="T16" fmla="*/ 732 w 866"/>
                <a:gd name="T17" fmla="*/ 2 h 717"/>
                <a:gd name="T18" fmla="*/ 796 w 866"/>
                <a:gd name="T19" fmla="*/ 35 h 717"/>
                <a:gd name="T20" fmla="*/ 854 w 866"/>
                <a:gd name="T21" fmla="*/ 117 h 717"/>
                <a:gd name="T22" fmla="*/ 866 w 866"/>
                <a:gd name="T23" fmla="*/ 192 h 717"/>
                <a:gd name="T24" fmla="*/ 853 w 866"/>
                <a:gd name="T25" fmla="*/ 206 h 717"/>
                <a:gd name="T26" fmla="*/ 199 w 866"/>
                <a:gd name="T27" fmla="*/ 668 h 717"/>
                <a:gd name="T28" fmla="*/ 130 w 866"/>
                <a:gd name="T29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6" h="717">
                  <a:moveTo>
                    <a:pt x="130" y="717"/>
                  </a:moveTo>
                  <a:cubicBezTo>
                    <a:pt x="137" y="690"/>
                    <a:pt x="137" y="671"/>
                    <a:pt x="119" y="655"/>
                  </a:cubicBezTo>
                  <a:cubicBezTo>
                    <a:pt x="115" y="652"/>
                    <a:pt x="115" y="645"/>
                    <a:pt x="115" y="640"/>
                  </a:cubicBezTo>
                  <a:cubicBezTo>
                    <a:pt x="111" y="603"/>
                    <a:pt x="92" y="577"/>
                    <a:pt x="60" y="560"/>
                  </a:cubicBezTo>
                  <a:cubicBezTo>
                    <a:pt x="51" y="555"/>
                    <a:pt x="45" y="545"/>
                    <a:pt x="37" y="539"/>
                  </a:cubicBezTo>
                  <a:cubicBezTo>
                    <a:pt x="25" y="530"/>
                    <a:pt x="13" y="522"/>
                    <a:pt x="0" y="513"/>
                  </a:cubicBezTo>
                  <a:cubicBezTo>
                    <a:pt x="38" y="487"/>
                    <a:pt x="79" y="458"/>
                    <a:pt x="121" y="428"/>
                  </a:cubicBezTo>
                  <a:cubicBezTo>
                    <a:pt x="314" y="292"/>
                    <a:pt x="507" y="155"/>
                    <a:pt x="700" y="19"/>
                  </a:cubicBezTo>
                  <a:cubicBezTo>
                    <a:pt x="710" y="11"/>
                    <a:pt x="724" y="0"/>
                    <a:pt x="732" y="2"/>
                  </a:cubicBezTo>
                  <a:cubicBezTo>
                    <a:pt x="755" y="9"/>
                    <a:pt x="780" y="19"/>
                    <a:pt x="796" y="35"/>
                  </a:cubicBezTo>
                  <a:cubicBezTo>
                    <a:pt x="820" y="59"/>
                    <a:pt x="840" y="87"/>
                    <a:pt x="854" y="117"/>
                  </a:cubicBezTo>
                  <a:cubicBezTo>
                    <a:pt x="864" y="139"/>
                    <a:pt x="864" y="166"/>
                    <a:pt x="866" y="192"/>
                  </a:cubicBezTo>
                  <a:cubicBezTo>
                    <a:pt x="866" y="196"/>
                    <a:pt x="858" y="202"/>
                    <a:pt x="853" y="206"/>
                  </a:cubicBezTo>
                  <a:cubicBezTo>
                    <a:pt x="635" y="360"/>
                    <a:pt x="417" y="514"/>
                    <a:pt x="199" y="668"/>
                  </a:cubicBezTo>
                  <a:cubicBezTo>
                    <a:pt x="178" y="683"/>
                    <a:pt x="156" y="698"/>
                    <a:pt x="130" y="7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DDAFE148-E101-33C7-29E2-926E16EDA3E5}"/>
                </a:ext>
              </a:extLst>
            </p:cNvPr>
            <p:cNvSpPr/>
            <p:nvPr/>
          </p:nvSpPr>
          <p:spPr bwMode="auto">
            <a:xfrm>
              <a:off x="2008" y="1936"/>
              <a:ext cx="560" cy="79"/>
            </a:xfrm>
            <a:custGeom>
              <a:avLst/>
              <a:gdLst>
                <a:gd name="T0" fmla="*/ 299 w 607"/>
                <a:gd name="T1" fmla="*/ 0 h 86"/>
                <a:gd name="T2" fmla="*/ 549 w 607"/>
                <a:gd name="T3" fmla="*/ 0 h 86"/>
                <a:gd name="T4" fmla="*/ 594 w 607"/>
                <a:gd name="T5" fmla="*/ 60 h 86"/>
                <a:gd name="T6" fmla="*/ 553 w 607"/>
                <a:gd name="T7" fmla="*/ 86 h 86"/>
                <a:gd name="T8" fmla="*/ 45 w 607"/>
                <a:gd name="T9" fmla="*/ 86 h 86"/>
                <a:gd name="T10" fmla="*/ 0 w 607"/>
                <a:gd name="T11" fmla="*/ 43 h 86"/>
                <a:gd name="T12" fmla="*/ 45 w 607"/>
                <a:gd name="T13" fmla="*/ 0 h 86"/>
                <a:gd name="T14" fmla="*/ 299 w 607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7" h="86">
                  <a:moveTo>
                    <a:pt x="299" y="0"/>
                  </a:moveTo>
                  <a:cubicBezTo>
                    <a:pt x="383" y="0"/>
                    <a:pt x="466" y="0"/>
                    <a:pt x="549" y="0"/>
                  </a:cubicBezTo>
                  <a:cubicBezTo>
                    <a:pt x="585" y="0"/>
                    <a:pt x="607" y="29"/>
                    <a:pt x="594" y="60"/>
                  </a:cubicBezTo>
                  <a:cubicBezTo>
                    <a:pt x="586" y="77"/>
                    <a:pt x="572" y="86"/>
                    <a:pt x="553" y="86"/>
                  </a:cubicBezTo>
                  <a:cubicBezTo>
                    <a:pt x="383" y="86"/>
                    <a:pt x="214" y="86"/>
                    <a:pt x="45" y="86"/>
                  </a:cubicBezTo>
                  <a:cubicBezTo>
                    <a:pt x="18" y="86"/>
                    <a:pt x="0" y="67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30" y="0"/>
                    <a:pt x="215" y="0"/>
                    <a:pt x="29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EF336157-9CCA-B6E5-F29F-58DCAFE8210D}"/>
                </a:ext>
              </a:extLst>
            </p:cNvPr>
            <p:cNvSpPr/>
            <p:nvPr/>
          </p:nvSpPr>
          <p:spPr bwMode="auto">
            <a:xfrm>
              <a:off x="2008" y="2239"/>
              <a:ext cx="560" cy="79"/>
            </a:xfrm>
            <a:custGeom>
              <a:avLst/>
              <a:gdLst>
                <a:gd name="T0" fmla="*/ 297 w 606"/>
                <a:gd name="T1" fmla="*/ 0 h 86"/>
                <a:gd name="T2" fmla="*/ 549 w 606"/>
                <a:gd name="T3" fmla="*/ 0 h 86"/>
                <a:gd name="T4" fmla="*/ 595 w 606"/>
                <a:gd name="T5" fmla="*/ 58 h 86"/>
                <a:gd name="T6" fmla="*/ 553 w 606"/>
                <a:gd name="T7" fmla="*/ 86 h 86"/>
                <a:gd name="T8" fmla="*/ 45 w 606"/>
                <a:gd name="T9" fmla="*/ 86 h 86"/>
                <a:gd name="T10" fmla="*/ 0 w 606"/>
                <a:gd name="T11" fmla="*/ 43 h 86"/>
                <a:gd name="T12" fmla="*/ 45 w 606"/>
                <a:gd name="T13" fmla="*/ 0 h 86"/>
                <a:gd name="T14" fmla="*/ 297 w 606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6" h="86">
                  <a:moveTo>
                    <a:pt x="297" y="0"/>
                  </a:moveTo>
                  <a:cubicBezTo>
                    <a:pt x="381" y="0"/>
                    <a:pt x="465" y="0"/>
                    <a:pt x="549" y="0"/>
                  </a:cubicBezTo>
                  <a:cubicBezTo>
                    <a:pt x="584" y="0"/>
                    <a:pt x="606" y="27"/>
                    <a:pt x="595" y="58"/>
                  </a:cubicBezTo>
                  <a:cubicBezTo>
                    <a:pt x="587" y="77"/>
                    <a:pt x="573" y="86"/>
                    <a:pt x="553" y="86"/>
                  </a:cubicBezTo>
                  <a:cubicBezTo>
                    <a:pt x="384" y="86"/>
                    <a:pt x="214" y="86"/>
                    <a:pt x="45" y="86"/>
                  </a:cubicBezTo>
                  <a:cubicBezTo>
                    <a:pt x="18" y="86"/>
                    <a:pt x="0" y="68"/>
                    <a:pt x="0" y="43"/>
                  </a:cubicBezTo>
                  <a:cubicBezTo>
                    <a:pt x="0" y="18"/>
                    <a:pt x="18" y="0"/>
                    <a:pt x="45" y="0"/>
                  </a:cubicBezTo>
                  <a:cubicBezTo>
                    <a:pt x="129" y="0"/>
                    <a:pt x="213" y="0"/>
                    <a:pt x="29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EBC52357-7814-8EEF-084B-2C8397D2A622}"/>
                </a:ext>
              </a:extLst>
            </p:cNvPr>
            <p:cNvSpPr/>
            <p:nvPr/>
          </p:nvSpPr>
          <p:spPr bwMode="auto">
            <a:xfrm>
              <a:off x="2004" y="2534"/>
              <a:ext cx="491" cy="80"/>
            </a:xfrm>
            <a:custGeom>
              <a:avLst/>
              <a:gdLst>
                <a:gd name="T0" fmla="*/ 267 w 531"/>
                <a:gd name="T1" fmla="*/ 0 h 86"/>
                <a:gd name="T2" fmla="*/ 480 w 531"/>
                <a:gd name="T3" fmla="*/ 0 h 86"/>
                <a:gd name="T4" fmla="*/ 531 w 531"/>
                <a:gd name="T5" fmla="*/ 43 h 86"/>
                <a:gd name="T6" fmla="*/ 480 w 531"/>
                <a:gd name="T7" fmla="*/ 86 h 86"/>
                <a:gd name="T8" fmla="*/ 55 w 531"/>
                <a:gd name="T9" fmla="*/ 86 h 86"/>
                <a:gd name="T10" fmla="*/ 4 w 531"/>
                <a:gd name="T11" fmla="*/ 49 h 86"/>
                <a:gd name="T12" fmla="*/ 51 w 531"/>
                <a:gd name="T13" fmla="*/ 0 h 86"/>
                <a:gd name="T14" fmla="*/ 267 w 531"/>
                <a:gd name="T1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1" h="86">
                  <a:moveTo>
                    <a:pt x="267" y="0"/>
                  </a:moveTo>
                  <a:cubicBezTo>
                    <a:pt x="338" y="0"/>
                    <a:pt x="409" y="0"/>
                    <a:pt x="480" y="0"/>
                  </a:cubicBezTo>
                  <a:cubicBezTo>
                    <a:pt x="512" y="0"/>
                    <a:pt x="531" y="16"/>
                    <a:pt x="531" y="43"/>
                  </a:cubicBezTo>
                  <a:cubicBezTo>
                    <a:pt x="531" y="70"/>
                    <a:pt x="512" y="86"/>
                    <a:pt x="480" y="86"/>
                  </a:cubicBezTo>
                  <a:cubicBezTo>
                    <a:pt x="338" y="86"/>
                    <a:pt x="196" y="86"/>
                    <a:pt x="55" y="86"/>
                  </a:cubicBezTo>
                  <a:cubicBezTo>
                    <a:pt x="25" y="86"/>
                    <a:pt x="7" y="72"/>
                    <a:pt x="4" y="49"/>
                  </a:cubicBezTo>
                  <a:cubicBezTo>
                    <a:pt x="0" y="22"/>
                    <a:pt x="21" y="0"/>
                    <a:pt x="51" y="0"/>
                  </a:cubicBezTo>
                  <a:cubicBezTo>
                    <a:pt x="123" y="0"/>
                    <a:pt x="195" y="0"/>
                    <a:pt x="26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15C35DE0-3350-DD38-8C7A-FA54F2AB4BCC}"/>
                </a:ext>
              </a:extLst>
            </p:cNvPr>
            <p:cNvSpPr/>
            <p:nvPr/>
          </p:nvSpPr>
          <p:spPr bwMode="auto">
            <a:xfrm>
              <a:off x="1724" y="1896"/>
              <a:ext cx="238" cy="165"/>
            </a:xfrm>
            <a:custGeom>
              <a:avLst/>
              <a:gdLst>
                <a:gd name="T0" fmla="*/ 257 w 257"/>
                <a:gd name="T1" fmla="*/ 30 h 179"/>
                <a:gd name="T2" fmla="*/ 244 w 257"/>
                <a:gd name="T3" fmla="*/ 55 h 179"/>
                <a:gd name="T4" fmla="*/ 142 w 257"/>
                <a:gd name="T5" fmla="*/ 158 h 179"/>
                <a:gd name="T6" fmla="*/ 86 w 257"/>
                <a:gd name="T7" fmla="*/ 158 h 179"/>
                <a:gd name="T8" fmla="*/ 13 w 257"/>
                <a:gd name="T9" fmla="*/ 85 h 179"/>
                <a:gd name="T10" fmla="*/ 14 w 257"/>
                <a:gd name="T11" fmla="*/ 42 h 179"/>
                <a:gd name="T12" fmla="*/ 59 w 257"/>
                <a:gd name="T13" fmla="*/ 38 h 179"/>
                <a:gd name="T14" fmla="*/ 101 w 257"/>
                <a:gd name="T15" fmla="*/ 78 h 179"/>
                <a:gd name="T16" fmla="*/ 127 w 257"/>
                <a:gd name="T17" fmla="*/ 78 h 179"/>
                <a:gd name="T18" fmla="*/ 197 w 257"/>
                <a:gd name="T19" fmla="*/ 10 h 179"/>
                <a:gd name="T20" fmla="*/ 230 w 257"/>
                <a:gd name="T21" fmla="*/ 4 h 179"/>
                <a:gd name="T22" fmla="*/ 257 w 257"/>
                <a:gd name="T23" fmla="*/ 3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79">
                  <a:moveTo>
                    <a:pt x="257" y="30"/>
                  </a:moveTo>
                  <a:cubicBezTo>
                    <a:pt x="251" y="41"/>
                    <a:pt x="249" y="50"/>
                    <a:pt x="244" y="55"/>
                  </a:cubicBezTo>
                  <a:cubicBezTo>
                    <a:pt x="210" y="90"/>
                    <a:pt x="177" y="125"/>
                    <a:pt x="142" y="158"/>
                  </a:cubicBezTo>
                  <a:cubicBezTo>
                    <a:pt x="120" y="179"/>
                    <a:pt x="108" y="178"/>
                    <a:pt x="86" y="158"/>
                  </a:cubicBezTo>
                  <a:cubicBezTo>
                    <a:pt x="61" y="135"/>
                    <a:pt x="37" y="110"/>
                    <a:pt x="13" y="85"/>
                  </a:cubicBezTo>
                  <a:cubicBezTo>
                    <a:pt x="0" y="70"/>
                    <a:pt x="2" y="55"/>
                    <a:pt x="14" y="42"/>
                  </a:cubicBezTo>
                  <a:cubicBezTo>
                    <a:pt x="26" y="29"/>
                    <a:pt x="45" y="26"/>
                    <a:pt x="59" y="38"/>
                  </a:cubicBezTo>
                  <a:cubicBezTo>
                    <a:pt x="74" y="50"/>
                    <a:pt x="88" y="64"/>
                    <a:pt x="101" y="78"/>
                  </a:cubicBezTo>
                  <a:cubicBezTo>
                    <a:pt x="110" y="89"/>
                    <a:pt x="117" y="88"/>
                    <a:pt x="127" y="78"/>
                  </a:cubicBezTo>
                  <a:cubicBezTo>
                    <a:pt x="149" y="55"/>
                    <a:pt x="172" y="31"/>
                    <a:pt x="197" y="10"/>
                  </a:cubicBezTo>
                  <a:cubicBezTo>
                    <a:pt x="204" y="3"/>
                    <a:pt x="221" y="0"/>
                    <a:pt x="230" y="4"/>
                  </a:cubicBezTo>
                  <a:cubicBezTo>
                    <a:pt x="241" y="7"/>
                    <a:pt x="248" y="21"/>
                    <a:pt x="257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D24F2752-080F-2229-EC34-FC2FB92E51B0}"/>
                </a:ext>
              </a:extLst>
            </p:cNvPr>
            <p:cNvSpPr/>
            <p:nvPr/>
          </p:nvSpPr>
          <p:spPr bwMode="auto">
            <a:xfrm>
              <a:off x="1723" y="2490"/>
              <a:ext cx="239" cy="171"/>
            </a:xfrm>
            <a:custGeom>
              <a:avLst/>
              <a:gdLst>
                <a:gd name="T0" fmla="*/ 258 w 258"/>
                <a:gd name="T1" fmla="*/ 37 h 185"/>
                <a:gd name="T2" fmla="*/ 242 w 258"/>
                <a:gd name="T3" fmla="*/ 65 h 185"/>
                <a:gd name="T4" fmla="*/ 150 w 258"/>
                <a:gd name="T5" fmla="*/ 159 h 185"/>
                <a:gd name="T6" fmla="*/ 80 w 258"/>
                <a:gd name="T7" fmla="*/ 159 h 185"/>
                <a:gd name="T8" fmla="*/ 21 w 258"/>
                <a:gd name="T9" fmla="*/ 99 h 185"/>
                <a:gd name="T10" fmla="*/ 16 w 258"/>
                <a:gd name="T11" fmla="*/ 47 h 185"/>
                <a:gd name="T12" fmla="*/ 70 w 258"/>
                <a:gd name="T13" fmla="*/ 53 h 185"/>
                <a:gd name="T14" fmla="*/ 102 w 258"/>
                <a:gd name="T15" fmla="*/ 86 h 185"/>
                <a:gd name="T16" fmla="*/ 127 w 258"/>
                <a:gd name="T17" fmla="*/ 85 h 185"/>
                <a:gd name="T18" fmla="*/ 196 w 258"/>
                <a:gd name="T19" fmla="*/ 16 h 185"/>
                <a:gd name="T20" fmla="*/ 232 w 258"/>
                <a:gd name="T21" fmla="*/ 9 h 185"/>
                <a:gd name="T22" fmla="*/ 258 w 258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8" h="185">
                  <a:moveTo>
                    <a:pt x="258" y="37"/>
                  </a:moveTo>
                  <a:cubicBezTo>
                    <a:pt x="251" y="49"/>
                    <a:pt x="248" y="58"/>
                    <a:pt x="242" y="65"/>
                  </a:cubicBezTo>
                  <a:cubicBezTo>
                    <a:pt x="212" y="96"/>
                    <a:pt x="181" y="128"/>
                    <a:pt x="150" y="159"/>
                  </a:cubicBezTo>
                  <a:cubicBezTo>
                    <a:pt x="122" y="185"/>
                    <a:pt x="107" y="185"/>
                    <a:pt x="80" y="159"/>
                  </a:cubicBezTo>
                  <a:cubicBezTo>
                    <a:pt x="60" y="139"/>
                    <a:pt x="40" y="119"/>
                    <a:pt x="21" y="99"/>
                  </a:cubicBezTo>
                  <a:cubicBezTo>
                    <a:pt x="1" y="78"/>
                    <a:pt x="0" y="63"/>
                    <a:pt x="16" y="47"/>
                  </a:cubicBezTo>
                  <a:cubicBezTo>
                    <a:pt x="31" y="32"/>
                    <a:pt x="50" y="33"/>
                    <a:pt x="70" y="53"/>
                  </a:cubicBezTo>
                  <a:cubicBezTo>
                    <a:pt x="81" y="64"/>
                    <a:pt x="92" y="74"/>
                    <a:pt x="102" y="86"/>
                  </a:cubicBezTo>
                  <a:cubicBezTo>
                    <a:pt x="111" y="95"/>
                    <a:pt x="118" y="94"/>
                    <a:pt x="127" y="85"/>
                  </a:cubicBezTo>
                  <a:cubicBezTo>
                    <a:pt x="150" y="62"/>
                    <a:pt x="173" y="39"/>
                    <a:pt x="196" y="16"/>
                  </a:cubicBezTo>
                  <a:cubicBezTo>
                    <a:pt x="206" y="6"/>
                    <a:pt x="219" y="0"/>
                    <a:pt x="232" y="9"/>
                  </a:cubicBezTo>
                  <a:cubicBezTo>
                    <a:pt x="242" y="16"/>
                    <a:pt x="249" y="27"/>
                    <a:pt x="258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BC2CADD9-0EF8-943A-7575-1873B5E5834F}"/>
                </a:ext>
              </a:extLst>
            </p:cNvPr>
            <p:cNvSpPr/>
            <p:nvPr/>
          </p:nvSpPr>
          <p:spPr bwMode="auto">
            <a:xfrm>
              <a:off x="1724" y="2191"/>
              <a:ext cx="238" cy="171"/>
            </a:xfrm>
            <a:custGeom>
              <a:avLst/>
              <a:gdLst>
                <a:gd name="T0" fmla="*/ 257 w 257"/>
                <a:gd name="T1" fmla="*/ 37 h 185"/>
                <a:gd name="T2" fmla="*/ 243 w 257"/>
                <a:gd name="T3" fmla="*/ 62 h 185"/>
                <a:gd name="T4" fmla="*/ 148 w 257"/>
                <a:gd name="T5" fmla="*/ 159 h 185"/>
                <a:gd name="T6" fmla="*/ 78 w 257"/>
                <a:gd name="T7" fmla="*/ 158 h 185"/>
                <a:gd name="T8" fmla="*/ 17 w 257"/>
                <a:gd name="T9" fmla="*/ 95 h 185"/>
                <a:gd name="T10" fmla="*/ 16 w 257"/>
                <a:gd name="T11" fmla="*/ 46 h 185"/>
                <a:gd name="T12" fmla="*/ 65 w 257"/>
                <a:gd name="T13" fmla="*/ 49 h 185"/>
                <a:gd name="T14" fmla="*/ 100 w 257"/>
                <a:gd name="T15" fmla="*/ 84 h 185"/>
                <a:gd name="T16" fmla="*/ 126 w 257"/>
                <a:gd name="T17" fmla="*/ 84 h 185"/>
                <a:gd name="T18" fmla="*/ 196 w 257"/>
                <a:gd name="T19" fmla="*/ 15 h 185"/>
                <a:gd name="T20" fmla="*/ 232 w 257"/>
                <a:gd name="T21" fmla="*/ 9 h 185"/>
                <a:gd name="T22" fmla="*/ 257 w 257"/>
                <a:gd name="T23" fmla="*/ 37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7" h="185">
                  <a:moveTo>
                    <a:pt x="257" y="37"/>
                  </a:moveTo>
                  <a:cubicBezTo>
                    <a:pt x="251" y="48"/>
                    <a:pt x="248" y="56"/>
                    <a:pt x="243" y="62"/>
                  </a:cubicBezTo>
                  <a:cubicBezTo>
                    <a:pt x="212" y="94"/>
                    <a:pt x="181" y="127"/>
                    <a:pt x="148" y="159"/>
                  </a:cubicBezTo>
                  <a:cubicBezTo>
                    <a:pt x="121" y="185"/>
                    <a:pt x="106" y="184"/>
                    <a:pt x="78" y="158"/>
                  </a:cubicBezTo>
                  <a:cubicBezTo>
                    <a:pt x="57" y="138"/>
                    <a:pt x="37" y="116"/>
                    <a:pt x="17" y="95"/>
                  </a:cubicBezTo>
                  <a:cubicBezTo>
                    <a:pt x="0" y="77"/>
                    <a:pt x="0" y="61"/>
                    <a:pt x="16" y="46"/>
                  </a:cubicBezTo>
                  <a:cubicBezTo>
                    <a:pt x="30" y="32"/>
                    <a:pt x="48" y="33"/>
                    <a:pt x="65" y="49"/>
                  </a:cubicBezTo>
                  <a:cubicBezTo>
                    <a:pt x="77" y="60"/>
                    <a:pt x="89" y="72"/>
                    <a:pt x="100" y="84"/>
                  </a:cubicBezTo>
                  <a:cubicBezTo>
                    <a:pt x="110" y="95"/>
                    <a:pt x="117" y="94"/>
                    <a:pt x="126" y="84"/>
                  </a:cubicBezTo>
                  <a:cubicBezTo>
                    <a:pt x="149" y="60"/>
                    <a:pt x="172" y="37"/>
                    <a:pt x="196" y="15"/>
                  </a:cubicBezTo>
                  <a:cubicBezTo>
                    <a:pt x="206" y="5"/>
                    <a:pt x="220" y="0"/>
                    <a:pt x="232" y="9"/>
                  </a:cubicBezTo>
                  <a:cubicBezTo>
                    <a:pt x="242" y="16"/>
                    <a:pt x="248" y="27"/>
                    <a:pt x="25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3CE4D4B9-EFF6-D129-89B1-2073FBD76820}"/>
                </a:ext>
              </a:extLst>
            </p:cNvPr>
            <p:cNvSpPr/>
            <p:nvPr/>
          </p:nvSpPr>
          <p:spPr bwMode="auto">
            <a:xfrm>
              <a:off x="1954" y="3080"/>
              <a:ext cx="162" cy="150"/>
            </a:xfrm>
            <a:custGeom>
              <a:avLst/>
              <a:gdLst>
                <a:gd name="T0" fmla="*/ 86 w 175"/>
                <a:gd name="T1" fmla="*/ 0 h 162"/>
                <a:gd name="T2" fmla="*/ 174 w 175"/>
                <a:gd name="T3" fmla="*/ 116 h 162"/>
                <a:gd name="T4" fmla="*/ 162 w 175"/>
                <a:gd name="T5" fmla="*/ 132 h 162"/>
                <a:gd name="T6" fmla="*/ 33 w 175"/>
                <a:gd name="T7" fmla="*/ 158 h 162"/>
                <a:gd name="T8" fmla="*/ 10 w 175"/>
                <a:gd name="T9" fmla="*/ 130 h 162"/>
                <a:gd name="T10" fmla="*/ 86 w 175"/>
                <a:gd name="T11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162">
                  <a:moveTo>
                    <a:pt x="86" y="0"/>
                  </a:moveTo>
                  <a:cubicBezTo>
                    <a:pt x="134" y="27"/>
                    <a:pt x="161" y="67"/>
                    <a:pt x="174" y="116"/>
                  </a:cubicBezTo>
                  <a:cubicBezTo>
                    <a:pt x="175" y="120"/>
                    <a:pt x="167" y="131"/>
                    <a:pt x="162" y="132"/>
                  </a:cubicBezTo>
                  <a:cubicBezTo>
                    <a:pt x="119" y="141"/>
                    <a:pt x="76" y="150"/>
                    <a:pt x="33" y="158"/>
                  </a:cubicBezTo>
                  <a:cubicBezTo>
                    <a:pt x="11" y="162"/>
                    <a:pt x="0" y="148"/>
                    <a:pt x="10" y="130"/>
                  </a:cubicBezTo>
                  <a:cubicBezTo>
                    <a:pt x="34" y="87"/>
                    <a:pt x="60" y="45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1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ABC63D7-2091-0EB4-9E86-56E73E4F66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396130" y="1040784"/>
            <a:ext cx="1300074" cy="1552114"/>
            <a:chOff x="949" y="2780"/>
            <a:chExt cx="913" cy="1090"/>
          </a:xfrm>
          <a:solidFill>
            <a:schemeClr val="bg2">
              <a:lumMod val="25000"/>
            </a:schemeClr>
          </a:solidFill>
        </p:grpSpPr>
        <p:sp>
          <p:nvSpPr>
            <p:cNvPr id="2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E1144C5D-A9EF-CF6D-E0FC-E3B731E0F0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" y="2780"/>
              <a:ext cx="913" cy="1090"/>
            </a:xfrm>
            <a:custGeom>
              <a:avLst/>
              <a:gdLst>
                <a:gd name="T0" fmla="*/ 908 w 1720"/>
                <a:gd name="T1" fmla="*/ 1624 h 2053"/>
                <a:gd name="T2" fmla="*/ 908 w 1720"/>
                <a:gd name="T3" fmla="*/ 1788 h 2053"/>
                <a:gd name="T4" fmla="*/ 814 w 1720"/>
                <a:gd name="T5" fmla="*/ 1788 h 2053"/>
                <a:gd name="T6" fmla="*/ 814 w 1720"/>
                <a:gd name="T7" fmla="*/ 1619 h 2053"/>
                <a:gd name="T8" fmla="*/ 797 w 1720"/>
                <a:gd name="T9" fmla="*/ 1636 h 2053"/>
                <a:gd name="T10" fmla="*/ 535 w 1720"/>
                <a:gd name="T11" fmla="*/ 1917 h 2053"/>
                <a:gd name="T12" fmla="*/ 528 w 1720"/>
                <a:gd name="T13" fmla="*/ 1941 h 2053"/>
                <a:gd name="T14" fmla="*/ 485 w 1720"/>
                <a:gd name="T15" fmla="*/ 2036 h 2053"/>
                <a:gd name="T16" fmla="*/ 386 w 1720"/>
                <a:gd name="T17" fmla="*/ 2021 h 2053"/>
                <a:gd name="T18" fmla="*/ 370 w 1720"/>
                <a:gd name="T19" fmla="*/ 1925 h 2053"/>
                <a:gd name="T20" fmla="*/ 462 w 1720"/>
                <a:gd name="T21" fmla="*/ 1880 h 2053"/>
                <a:gd name="T22" fmla="*/ 482 w 1720"/>
                <a:gd name="T23" fmla="*/ 1873 h 2053"/>
                <a:gd name="T24" fmla="*/ 804 w 1720"/>
                <a:gd name="T25" fmla="*/ 1527 h 2053"/>
                <a:gd name="T26" fmla="*/ 813 w 1720"/>
                <a:gd name="T27" fmla="*/ 1509 h 2053"/>
                <a:gd name="T28" fmla="*/ 814 w 1720"/>
                <a:gd name="T29" fmla="*/ 1261 h 2053"/>
                <a:gd name="T30" fmla="*/ 788 w 1720"/>
                <a:gd name="T31" fmla="*/ 1261 h 2053"/>
                <a:gd name="T32" fmla="*/ 58 w 1720"/>
                <a:gd name="T33" fmla="*/ 1261 h 2053"/>
                <a:gd name="T34" fmla="*/ 10 w 1720"/>
                <a:gd name="T35" fmla="*/ 1203 h 2053"/>
                <a:gd name="T36" fmla="*/ 61 w 1720"/>
                <a:gd name="T37" fmla="*/ 1173 h 2053"/>
                <a:gd name="T38" fmla="*/ 61 w 1720"/>
                <a:gd name="T39" fmla="*/ 143 h 2053"/>
                <a:gd name="T40" fmla="*/ 46 w 1720"/>
                <a:gd name="T41" fmla="*/ 141 h 2053"/>
                <a:gd name="T42" fmla="*/ 8 w 1720"/>
                <a:gd name="T43" fmla="*/ 100 h 2053"/>
                <a:gd name="T44" fmla="*/ 48 w 1720"/>
                <a:gd name="T45" fmla="*/ 63 h 2053"/>
                <a:gd name="T46" fmla="*/ 98 w 1720"/>
                <a:gd name="T47" fmla="*/ 63 h 2053"/>
                <a:gd name="T48" fmla="*/ 790 w 1720"/>
                <a:gd name="T49" fmla="*/ 63 h 2053"/>
                <a:gd name="T50" fmla="*/ 813 w 1720"/>
                <a:gd name="T51" fmla="*/ 63 h 2053"/>
                <a:gd name="T52" fmla="*/ 813 w 1720"/>
                <a:gd name="T53" fmla="*/ 0 h 2053"/>
                <a:gd name="T54" fmla="*/ 907 w 1720"/>
                <a:gd name="T55" fmla="*/ 0 h 2053"/>
                <a:gd name="T56" fmla="*/ 907 w 1720"/>
                <a:gd name="T57" fmla="*/ 63 h 2053"/>
                <a:gd name="T58" fmla="*/ 934 w 1720"/>
                <a:gd name="T59" fmla="*/ 63 h 2053"/>
                <a:gd name="T60" fmla="*/ 1666 w 1720"/>
                <a:gd name="T61" fmla="*/ 63 h 2053"/>
                <a:gd name="T62" fmla="*/ 1713 w 1720"/>
                <a:gd name="T63" fmla="*/ 113 h 2053"/>
                <a:gd name="T64" fmla="*/ 1662 w 1720"/>
                <a:gd name="T65" fmla="*/ 142 h 2053"/>
                <a:gd name="T66" fmla="*/ 1662 w 1720"/>
                <a:gd name="T67" fmla="*/ 1174 h 2053"/>
                <a:gd name="T68" fmla="*/ 1674 w 1720"/>
                <a:gd name="T69" fmla="*/ 1175 h 2053"/>
                <a:gd name="T70" fmla="*/ 1714 w 1720"/>
                <a:gd name="T71" fmla="*/ 1221 h 2053"/>
                <a:gd name="T72" fmla="*/ 1670 w 1720"/>
                <a:gd name="T73" fmla="*/ 1261 h 2053"/>
                <a:gd name="T74" fmla="*/ 1524 w 1720"/>
                <a:gd name="T75" fmla="*/ 1261 h 2053"/>
                <a:gd name="T76" fmla="*/ 930 w 1720"/>
                <a:gd name="T77" fmla="*/ 1261 h 2053"/>
                <a:gd name="T78" fmla="*/ 908 w 1720"/>
                <a:gd name="T79" fmla="*/ 1261 h 2053"/>
                <a:gd name="T80" fmla="*/ 908 w 1720"/>
                <a:gd name="T81" fmla="*/ 1284 h 2053"/>
                <a:gd name="T82" fmla="*/ 909 w 1720"/>
                <a:gd name="T83" fmla="*/ 1500 h 2053"/>
                <a:gd name="T84" fmla="*/ 920 w 1720"/>
                <a:gd name="T85" fmla="*/ 1530 h 2053"/>
                <a:gd name="T86" fmla="*/ 1237 w 1720"/>
                <a:gd name="T87" fmla="*/ 1871 h 2053"/>
                <a:gd name="T88" fmla="*/ 1263 w 1720"/>
                <a:gd name="T89" fmla="*/ 1880 h 2053"/>
                <a:gd name="T90" fmla="*/ 1350 w 1720"/>
                <a:gd name="T91" fmla="*/ 1926 h 2053"/>
                <a:gd name="T92" fmla="*/ 1332 w 1720"/>
                <a:gd name="T93" fmla="*/ 2024 h 2053"/>
                <a:gd name="T94" fmla="*/ 1235 w 1720"/>
                <a:gd name="T95" fmla="*/ 2034 h 2053"/>
                <a:gd name="T96" fmla="*/ 1194 w 1720"/>
                <a:gd name="T97" fmla="*/ 1946 h 2053"/>
                <a:gd name="T98" fmla="*/ 1185 w 1720"/>
                <a:gd name="T99" fmla="*/ 1914 h 2053"/>
                <a:gd name="T100" fmla="*/ 927 w 1720"/>
                <a:gd name="T101" fmla="*/ 1638 h 2053"/>
                <a:gd name="T102" fmla="*/ 914 w 1720"/>
                <a:gd name="T103" fmla="*/ 1621 h 2053"/>
                <a:gd name="T104" fmla="*/ 908 w 1720"/>
                <a:gd name="T105" fmla="*/ 1624 h 2053"/>
                <a:gd name="T106" fmla="*/ 117 w 1720"/>
                <a:gd name="T107" fmla="*/ 1177 h 2053"/>
                <a:gd name="T108" fmla="*/ 1604 w 1720"/>
                <a:gd name="T109" fmla="*/ 1177 h 2053"/>
                <a:gd name="T110" fmla="*/ 1604 w 1720"/>
                <a:gd name="T111" fmla="*/ 131 h 2053"/>
                <a:gd name="T112" fmla="*/ 117 w 1720"/>
                <a:gd name="T113" fmla="*/ 131 h 2053"/>
                <a:gd name="T114" fmla="*/ 117 w 1720"/>
                <a:gd name="T115" fmla="*/ 1177 h 20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20" h="2053">
                  <a:moveTo>
                    <a:pt x="908" y="1624"/>
                  </a:moveTo>
                  <a:cubicBezTo>
                    <a:pt x="908" y="1678"/>
                    <a:pt x="908" y="1732"/>
                    <a:pt x="908" y="1788"/>
                  </a:cubicBezTo>
                  <a:cubicBezTo>
                    <a:pt x="877" y="1788"/>
                    <a:pt x="847" y="1788"/>
                    <a:pt x="814" y="1788"/>
                  </a:cubicBezTo>
                  <a:cubicBezTo>
                    <a:pt x="814" y="1733"/>
                    <a:pt x="814" y="1679"/>
                    <a:pt x="814" y="1619"/>
                  </a:cubicBezTo>
                  <a:cubicBezTo>
                    <a:pt x="806" y="1627"/>
                    <a:pt x="801" y="1631"/>
                    <a:pt x="797" y="1636"/>
                  </a:cubicBezTo>
                  <a:cubicBezTo>
                    <a:pt x="709" y="1729"/>
                    <a:pt x="622" y="1823"/>
                    <a:pt x="535" y="1917"/>
                  </a:cubicBezTo>
                  <a:cubicBezTo>
                    <a:pt x="530" y="1923"/>
                    <a:pt x="526" y="1933"/>
                    <a:pt x="528" y="1941"/>
                  </a:cubicBezTo>
                  <a:cubicBezTo>
                    <a:pt x="534" y="1979"/>
                    <a:pt x="517" y="2019"/>
                    <a:pt x="485" y="2036"/>
                  </a:cubicBezTo>
                  <a:cubicBezTo>
                    <a:pt x="454" y="2053"/>
                    <a:pt x="413" y="2046"/>
                    <a:pt x="386" y="2021"/>
                  </a:cubicBezTo>
                  <a:cubicBezTo>
                    <a:pt x="361" y="1997"/>
                    <a:pt x="354" y="1958"/>
                    <a:pt x="370" y="1925"/>
                  </a:cubicBezTo>
                  <a:cubicBezTo>
                    <a:pt x="387" y="1891"/>
                    <a:pt x="422" y="1875"/>
                    <a:pt x="462" y="1880"/>
                  </a:cubicBezTo>
                  <a:cubicBezTo>
                    <a:pt x="469" y="1881"/>
                    <a:pt x="478" y="1878"/>
                    <a:pt x="482" y="1873"/>
                  </a:cubicBezTo>
                  <a:cubicBezTo>
                    <a:pt x="590" y="1758"/>
                    <a:pt x="697" y="1643"/>
                    <a:pt x="804" y="1527"/>
                  </a:cubicBezTo>
                  <a:cubicBezTo>
                    <a:pt x="809" y="1522"/>
                    <a:pt x="813" y="1515"/>
                    <a:pt x="813" y="1509"/>
                  </a:cubicBezTo>
                  <a:cubicBezTo>
                    <a:pt x="814" y="1427"/>
                    <a:pt x="814" y="1346"/>
                    <a:pt x="814" y="1261"/>
                  </a:cubicBezTo>
                  <a:cubicBezTo>
                    <a:pt x="805" y="1261"/>
                    <a:pt x="796" y="1261"/>
                    <a:pt x="788" y="1261"/>
                  </a:cubicBezTo>
                  <a:cubicBezTo>
                    <a:pt x="545" y="1261"/>
                    <a:pt x="301" y="1261"/>
                    <a:pt x="58" y="1261"/>
                  </a:cubicBezTo>
                  <a:cubicBezTo>
                    <a:pt x="21" y="1261"/>
                    <a:pt x="0" y="1235"/>
                    <a:pt x="10" y="1203"/>
                  </a:cubicBezTo>
                  <a:cubicBezTo>
                    <a:pt x="16" y="1185"/>
                    <a:pt x="30" y="1177"/>
                    <a:pt x="61" y="1173"/>
                  </a:cubicBezTo>
                  <a:cubicBezTo>
                    <a:pt x="61" y="830"/>
                    <a:pt x="61" y="487"/>
                    <a:pt x="61" y="143"/>
                  </a:cubicBezTo>
                  <a:cubicBezTo>
                    <a:pt x="56" y="142"/>
                    <a:pt x="51" y="142"/>
                    <a:pt x="46" y="141"/>
                  </a:cubicBezTo>
                  <a:cubicBezTo>
                    <a:pt x="21" y="138"/>
                    <a:pt x="7" y="122"/>
                    <a:pt x="8" y="100"/>
                  </a:cubicBezTo>
                  <a:cubicBezTo>
                    <a:pt x="9" y="79"/>
                    <a:pt x="24" y="64"/>
                    <a:pt x="48" y="63"/>
                  </a:cubicBezTo>
                  <a:cubicBezTo>
                    <a:pt x="64" y="62"/>
                    <a:pt x="81" y="63"/>
                    <a:pt x="98" y="63"/>
                  </a:cubicBezTo>
                  <a:cubicBezTo>
                    <a:pt x="328" y="63"/>
                    <a:pt x="559" y="63"/>
                    <a:pt x="790" y="63"/>
                  </a:cubicBezTo>
                  <a:cubicBezTo>
                    <a:pt x="797" y="63"/>
                    <a:pt x="804" y="63"/>
                    <a:pt x="813" y="63"/>
                  </a:cubicBezTo>
                  <a:cubicBezTo>
                    <a:pt x="813" y="41"/>
                    <a:pt x="813" y="22"/>
                    <a:pt x="813" y="0"/>
                  </a:cubicBezTo>
                  <a:cubicBezTo>
                    <a:pt x="845" y="0"/>
                    <a:pt x="875" y="0"/>
                    <a:pt x="907" y="0"/>
                  </a:cubicBezTo>
                  <a:cubicBezTo>
                    <a:pt x="907" y="20"/>
                    <a:pt x="907" y="40"/>
                    <a:pt x="907" y="63"/>
                  </a:cubicBezTo>
                  <a:cubicBezTo>
                    <a:pt x="917" y="63"/>
                    <a:pt x="926" y="63"/>
                    <a:pt x="934" y="63"/>
                  </a:cubicBezTo>
                  <a:cubicBezTo>
                    <a:pt x="1178" y="63"/>
                    <a:pt x="1422" y="63"/>
                    <a:pt x="1666" y="63"/>
                  </a:cubicBezTo>
                  <a:cubicBezTo>
                    <a:pt x="1701" y="63"/>
                    <a:pt x="1720" y="84"/>
                    <a:pt x="1713" y="113"/>
                  </a:cubicBezTo>
                  <a:cubicBezTo>
                    <a:pt x="1708" y="131"/>
                    <a:pt x="1694" y="139"/>
                    <a:pt x="1662" y="142"/>
                  </a:cubicBezTo>
                  <a:cubicBezTo>
                    <a:pt x="1662" y="486"/>
                    <a:pt x="1662" y="829"/>
                    <a:pt x="1662" y="1174"/>
                  </a:cubicBezTo>
                  <a:cubicBezTo>
                    <a:pt x="1666" y="1174"/>
                    <a:pt x="1670" y="1174"/>
                    <a:pt x="1674" y="1175"/>
                  </a:cubicBezTo>
                  <a:cubicBezTo>
                    <a:pt x="1699" y="1178"/>
                    <a:pt x="1715" y="1196"/>
                    <a:pt x="1714" y="1221"/>
                  </a:cubicBezTo>
                  <a:cubicBezTo>
                    <a:pt x="1713" y="1244"/>
                    <a:pt x="1695" y="1261"/>
                    <a:pt x="1670" y="1261"/>
                  </a:cubicBezTo>
                  <a:cubicBezTo>
                    <a:pt x="1622" y="1262"/>
                    <a:pt x="1573" y="1261"/>
                    <a:pt x="1524" y="1261"/>
                  </a:cubicBezTo>
                  <a:cubicBezTo>
                    <a:pt x="1326" y="1261"/>
                    <a:pt x="1128" y="1261"/>
                    <a:pt x="930" y="1261"/>
                  </a:cubicBezTo>
                  <a:cubicBezTo>
                    <a:pt x="924" y="1261"/>
                    <a:pt x="917" y="1261"/>
                    <a:pt x="908" y="1261"/>
                  </a:cubicBezTo>
                  <a:cubicBezTo>
                    <a:pt x="908" y="1270"/>
                    <a:pt x="908" y="1277"/>
                    <a:pt x="908" y="1284"/>
                  </a:cubicBezTo>
                  <a:cubicBezTo>
                    <a:pt x="908" y="1356"/>
                    <a:pt x="908" y="1428"/>
                    <a:pt x="909" y="1500"/>
                  </a:cubicBezTo>
                  <a:cubicBezTo>
                    <a:pt x="909" y="1510"/>
                    <a:pt x="914" y="1522"/>
                    <a:pt x="920" y="1530"/>
                  </a:cubicBezTo>
                  <a:cubicBezTo>
                    <a:pt x="1026" y="1644"/>
                    <a:pt x="1132" y="1758"/>
                    <a:pt x="1237" y="1871"/>
                  </a:cubicBezTo>
                  <a:cubicBezTo>
                    <a:pt x="1245" y="1880"/>
                    <a:pt x="1251" y="1882"/>
                    <a:pt x="1263" y="1880"/>
                  </a:cubicBezTo>
                  <a:cubicBezTo>
                    <a:pt x="1298" y="1873"/>
                    <a:pt x="1334" y="1893"/>
                    <a:pt x="1350" y="1926"/>
                  </a:cubicBezTo>
                  <a:cubicBezTo>
                    <a:pt x="1367" y="1961"/>
                    <a:pt x="1361" y="1997"/>
                    <a:pt x="1332" y="2024"/>
                  </a:cubicBezTo>
                  <a:cubicBezTo>
                    <a:pt x="1306" y="2049"/>
                    <a:pt x="1269" y="2053"/>
                    <a:pt x="1235" y="2034"/>
                  </a:cubicBezTo>
                  <a:cubicBezTo>
                    <a:pt x="1201" y="2015"/>
                    <a:pt x="1185" y="1983"/>
                    <a:pt x="1194" y="1946"/>
                  </a:cubicBezTo>
                  <a:cubicBezTo>
                    <a:pt x="1197" y="1932"/>
                    <a:pt x="1194" y="1924"/>
                    <a:pt x="1185" y="1914"/>
                  </a:cubicBezTo>
                  <a:cubicBezTo>
                    <a:pt x="1099" y="1822"/>
                    <a:pt x="1013" y="1730"/>
                    <a:pt x="927" y="1638"/>
                  </a:cubicBezTo>
                  <a:cubicBezTo>
                    <a:pt x="923" y="1632"/>
                    <a:pt x="919" y="1626"/>
                    <a:pt x="914" y="1621"/>
                  </a:cubicBezTo>
                  <a:cubicBezTo>
                    <a:pt x="912" y="1622"/>
                    <a:pt x="910" y="1623"/>
                    <a:pt x="908" y="1624"/>
                  </a:cubicBezTo>
                  <a:close/>
                  <a:moveTo>
                    <a:pt x="117" y="1177"/>
                  </a:moveTo>
                  <a:cubicBezTo>
                    <a:pt x="614" y="1177"/>
                    <a:pt x="1109" y="1177"/>
                    <a:pt x="1604" y="1177"/>
                  </a:cubicBezTo>
                  <a:cubicBezTo>
                    <a:pt x="1604" y="827"/>
                    <a:pt x="1604" y="479"/>
                    <a:pt x="1604" y="131"/>
                  </a:cubicBezTo>
                  <a:cubicBezTo>
                    <a:pt x="1108" y="131"/>
                    <a:pt x="613" y="131"/>
                    <a:pt x="117" y="131"/>
                  </a:cubicBezTo>
                  <a:cubicBezTo>
                    <a:pt x="117" y="480"/>
                    <a:pt x="117" y="828"/>
                    <a:pt x="117" y="11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C3788A8B-BCA3-10CC-3AC2-C243FACB9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48" y="2907"/>
              <a:ext cx="716" cy="444"/>
            </a:xfrm>
            <a:custGeom>
              <a:avLst/>
              <a:gdLst>
                <a:gd name="T0" fmla="*/ 976 w 1349"/>
                <a:gd name="T1" fmla="*/ 1 h 835"/>
                <a:gd name="T2" fmla="*/ 1054 w 1349"/>
                <a:gd name="T3" fmla="*/ 102 h 835"/>
                <a:gd name="T4" fmla="*/ 1063 w 1349"/>
                <a:gd name="T5" fmla="*/ 139 h 835"/>
                <a:gd name="T6" fmla="*/ 1208 w 1349"/>
                <a:gd name="T7" fmla="*/ 285 h 835"/>
                <a:gd name="T8" fmla="*/ 1235 w 1349"/>
                <a:gd name="T9" fmla="*/ 292 h 835"/>
                <a:gd name="T10" fmla="*/ 1340 w 1349"/>
                <a:gd name="T11" fmla="*/ 357 h 835"/>
                <a:gd name="T12" fmla="*/ 1268 w 1349"/>
                <a:gd name="T13" fmla="*/ 452 h 835"/>
                <a:gd name="T14" fmla="*/ 1180 w 1349"/>
                <a:gd name="T15" fmla="*/ 351 h 835"/>
                <a:gd name="T16" fmla="*/ 1170 w 1349"/>
                <a:gd name="T17" fmla="*/ 313 h 835"/>
                <a:gd name="T18" fmla="*/ 1029 w 1349"/>
                <a:gd name="T19" fmla="*/ 170 h 835"/>
                <a:gd name="T20" fmla="*/ 996 w 1349"/>
                <a:gd name="T21" fmla="*/ 161 h 835"/>
                <a:gd name="T22" fmla="*/ 971 w 1349"/>
                <a:gd name="T23" fmla="*/ 164 h 835"/>
                <a:gd name="T24" fmla="*/ 932 w 1349"/>
                <a:gd name="T25" fmla="*/ 183 h 835"/>
                <a:gd name="T26" fmla="*/ 791 w 1349"/>
                <a:gd name="T27" fmla="*/ 383 h 835"/>
                <a:gd name="T28" fmla="*/ 788 w 1349"/>
                <a:gd name="T29" fmla="*/ 414 h 835"/>
                <a:gd name="T30" fmla="*/ 743 w 1349"/>
                <a:gd name="T31" fmla="*/ 527 h 835"/>
                <a:gd name="T32" fmla="*/ 636 w 1349"/>
                <a:gd name="T33" fmla="*/ 472 h 835"/>
                <a:gd name="T34" fmla="*/ 616 w 1349"/>
                <a:gd name="T35" fmla="*/ 451 h 835"/>
                <a:gd name="T36" fmla="*/ 499 w 1349"/>
                <a:gd name="T37" fmla="*/ 425 h 835"/>
                <a:gd name="T38" fmla="*/ 480 w 1349"/>
                <a:gd name="T39" fmla="*/ 430 h 835"/>
                <a:gd name="T40" fmla="*/ 381 w 1349"/>
                <a:gd name="T41" fmla="*/ 456 h 835"/>
                <a:gd name="T42" fmla="*/ 362 w 1349"/>
                <a:gd name="T43" fmla="*/ 461 h 835"/>
                <a:gd name="T44" fmla="*/ 169 w 1349"/>
                <a:gd name="T45" fmla="*/ 691 h 835"/>
                <a:gd name="T46" fmla="*/ 168 w 1349"/>
                <a:gd name="T47" fmla="*/ 718 h 835"/>
                <a:gd name="T48" fmla="*/ 142 w 1349"/>
                <a:gd name="T49" fmla="*/ 811 h 835"/>
                <a:gd name="T50" fmla="*/ 49 w 1349"/>
                <a:gd name="T51" fmla="*/ 817 h 835"/>
                <a:gd name="T52" fmla="*/ 15 w 1349"/>
                <a:gd name="T53" fmla="*/ 716 h 835"/>
                <a:gd name="T54" fmla="*/ 107 w 1349"/>
                <a:gd name="T55" fmla="*/ 667 h 835"/>
                <a:gd name="T56" fmla="*/ 135 w 1349"/>
                <a:gd name="T57" fmla="*/ 658 h 835"/>
                <a:gd name="T58" fmla="*/ 324 w 1349"/>
                <a:gd name="T59" fmla="*/ 433 h 835"/>
                <a:gd name="T60" fmla="*/ 334 w 1349"/>
                <a:gd name="T61" fmla="*/ 395 h 835"/>
                <a:gd name="T62" fmla="*/ 396 w 1349"/>
                <a:gd name="T63" fmla="*/ 300 h 835"/>
                <a:gd name="T64" fmla="*/ 492 w 1349"/>
                <a:gd name="T65" fmla="*/ 356 h 835"/>
                <a:gd name="T66" fmla="*/ 519 w 1349"/>
                <a:gd name="T67" fmla="*/ 381 h 835"/>
                <a:gd name="T68" fmla="*/ 626 w 1349"/>
                <a:gd name="T69" fmla="*/ 406 h 835"/>
                <a:gd name="T70" fmla="*/ 652 w 1349"/>
                <a:gd name="T71" fmla="*/ 398 h 835"/>
                <a:gd name="T72" fmla="*/ 725 w 1349"/>
                <a:gd name="T73" fmla="*/ 369 h 835"/>
                <a:gd name="T74" fmla="*/ 753 w 1349"/>
                <a:gd name="T75" fmla="*/ 356 h 835"/>
                <a:gd name="T76" fmla="*/ 899 w 1349"/>
                <a:gd name="T77" fmla="*/ 149 h 835"/>
                <a:gd name="T78" fmla="*/ 902 w 1349"/>
                <a:gd name="T79" fmla="*/ 118 h 835"/>
                <a:gd name="T80" fmla="*/ 976 w 1349"/>
                <a:gd name="T81" fmla="*/ 1 h 835"/>
                <a:gd name="T82" fmla="*/ 1225 w 1349"/>
                <a:gd name="T83" fmla="*/ 370 h 835"/>
                <a:gd name="T84" fmla="*/ 1260 w 1349"/>
                <a:gd name="T85" fmla="*/ 405 h 835"/>
                <a:gd name="T86" fmla="*/ 1293 w 1349"/>
                <a:gd name="T87" fmla="*/ 370 h 835"/>
                <a:gd name="T88" fmla="*/ 1259 w 1349"/>
                <a:gd name="T89" fmla="*/ 336 h 835"/>
                <a:gd name="T90" fmla="*/ 1225 w 1349"/>
                <a:gd name="T91" fmla="*/ 370 h 835"/>
                <a:gd name="T92" fmla="*/ 381 w 1349"/>
                <a:gd name="T93" fmla="*/ 379 h 835"/>
                <a:gd name="T94" fmla="*/ 415 w 1349"/>
                <a:gd name="T95" fmla="*/ 414 h 835"/>
                <a:gd name="T96" fmla="*/ 449 w 1349"/>
                <a:gd name="T97" fmla="*/ 380 h 835"/>
                <a:gd name="T98" fmla="*/ 415 w 1349"/>
                <a:gd name="T99" fmla="*/ 345 h 835"/>
                <a:gd name="T100" fmla="*/ 381 w 1349"/>
                <a:gd name="T101" fmla="*/ 379 h 835"/>
                <a:gd name="T102" fmla="*/ 91 w 1349"/>
                <a:gd name="T103" fmla="*/ 713 h 835"/>
                <a:gd name="T104" fmla="*/ 57 w 1349"/>
                <a:gd name="T105" fmla="*/ 746 h 835"/>
                <a:gd name="T106" fmla="*/ 92 w 1349"/>
                <a:gd name="T107" fmla="*/ 781 h 835"/>
                <a:gd name="T108" fmla="*/ 125 w 1349"/>
                <a:gd name="T109" fmla="*/ 747 h 835"/>
                <a:gd name="T110" fmla="*/ 91 w 1349"/>
                <a:gd name="T111" fmla="*/ 713 h 835"/>
                <a:gd name="T112" fmla="*/ 681 w 1349"/>
                <a:gd name="T113" fmla="*/ 451 h 835"/>
                <a:gd name="T114" fmla="*/ 714 w 1349"/>
                <a:gd name="T115" fmla="*/ 485 h 835"/>
                <a:gd name="T116" fmla="*/ 749 w 1349"/>
                <a:gd name="T117" fmla="*/ 449 h 835"/>
                <a:gd name="T118" fmla="*/ 714 w 1349"/>
                <a:gd name="T119" fmla="*/ 417 h 835"/>
                <a:gd name="T120" fmla="*/ 681 w 1349"/>
                <a:gd name="T121" fmla="*/ 451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49" h="835">
                  <a:moveTo>
                    <a:pt x="976" y="1"/>
                  </a:moveTo>
                  <a:cubicBezTo>
                    <a:pt x="1029" y="1"/>
                    <a:pt x="1068" y="51"/>
                    <a:pt x="1054" y="102"/>
                  </a:cubicBezTo>
                  <a:cubicBezTo>
                    <a:pt x="1049" y="118"/>
                    <a:pt x="1052" y="128"/>
                    <a:pt x="1063" y="139"/>
                  </a:cubicBezTo>
                  <a:cubicBezTo>
                    <a:pt x="1112" y="187"/>
                    <a:pt x="1160" y="236"/>
                    <a:pt x="1208" y="285"/>
                  </a:cubicBezTo>
                  <a:cubicBezTo>
                    <a:pt x="1216" y="294"/>
                    <a:pt x="1223" y="296"/>
                    <a:pt x="1235" y="292"/>
                  </a:cubicBezTo>
                  <a:cubicBezTo>
                    <a:pt x="1284" y="278"/>
                    <a:pt x="1330" y="307"/>
                    <a:pt x="1340" y="357"/>
                  </a:cubicBezTo>
                  <a:cubicBezTo>
                    <a:pt x="1349" y="401"/>
                    <a:pt x="1316" y="445"/>
                    <a:pt x="1268" y="452"/>
                  </a:cubicBezTo>
                  <a:cubicBezTo>
                    <a:pt x="1214" y="461"/>
                    <a:pt x="1164" y="404"/>
                    <a:pt x="1180" y="351"/>
                  </a:cubicBezTo>
                  <a:cubicBezTo>
                    <a:pt x="1185" y="334"/>
                    <a:pt x="1181" y="324"/>
                    <a:pt x="1170" y="313"/>
                  </a:cubicBezTo>
                  <a:cubicBezTo>
                    <a:pt x="1122" y="266"/>
                    <a:pt x="1076" y="218"/>
                    <a:pt x="1029" y="170"/>
                  </a:cubicBezTo>
                  <a:cubicBezTo>
                    <a:pt x="1019" y="160"/>
                    <a:pt x="1010" y="156"/>
                    <a:pt x="996" y="161"/>
                  </a:cubicBezTo>
                  <a:cubicBezTo>
                    <a:pt x="988" y="164"/>
                    <a:pt x="978" y="167"/>
                    <a:pt x="971" y="164"/>
                  </a:cubicBezTo>
                  <a:cubicBezTo>
                    <a:pt x="951" y="158"/>
                    <a:pt x="942" y="168"/>
                    <a:pt x="932" y="183"/>
                  </a:cubicBezTo>
                  <a:cubicBezTo>
                    <a:pt x="886" y="250"/>
                    <a:pt x="838" y="317"/>
                    <a:pt x="791" y="383"/>
                  </a:cubicBezTo>
                  <a:cubicBezTo>
                    <a:pt x="784" y="394"/>
                    <a:pt x="782" y="402"/>
                    <a:pt x="788" y="414"/>
                  </a:cubicBezTo>
                  <a:cubicBezTo>
                    <a:pt x="810" y="459"/>
                    <a:pt x="789" y="510"/>
                    <a:pt x="743" y="527"/>
                  </a:cubicBezTo>
                  <a:cubicBezTo>
                    <a:pt x="698" y="544"/>
                    <a:pt x="651" y="521"/>
                    <a:pt x="636" y="472"/>
                  </a:cubicBezTo>
                  <a:cubicBezTo>
                    <a:pt x="633" y="461"/>
                    <a:pt x="629" y="454"/>
                    <a:pt x="616" y="451"/>
                  </a:cubicBezTo>
                  <a:cubicBezTo>
                    <a:pt x="577" y="443"/>
                    <a:pt x="538" y="433"/>
                    <a:pt x="499" y="425"/>
                  </a:cubicBezTo>
                  <a:cubicBezTo>
                    <a:pt x="493" y="424"/>
                    <a:pt x="484" y="426"/>
                    <a:pt x="480" y="430"/>
                  </a:cubicBezTo>
                  <a:cubicBezTo>
                    <a:pt x="453" y="461"/>
                    <a:pt x="420" y="469"/>
                    <a:pt x="381" y="456"/>
                  </a:cubicBezTo>
                  <a:cubicBezTo>
                    <a:pt x="376" y="454"/>
                    <a:pt x="366" y="457"/>
                    <a:pt x="362" y="461"/>
                  </a:cubicBezTo>
                  <a:cubicBezTo>
                    <a:pt x="298" y="538"/>
                    <a:pt x="234" y="614"/>
                    <a:pt x="169" y="691"/>
                  </a:cubicBezTo>
                  <a:cubicBezTo>
                    <a:pt x="161" y="700"/>
                    <a:pt x="164" y="708"/>
                    <a:pt x="168" y="718"/>
                  </a:cubicBezTo>
                  <a:cubicBezTo>
                    <a:pt x="180" y="753"/>
                    <a:pt x="171" y="788"/>
                    <a:pt x="142" y="811"/>
                  </a:cubicBezTo>
                  <a:cubicBezTo>
                    <a:pt x="115" y="833"/>
                    <a:pt x="79" y="835"/>
                    <a:pt x="49" y="817"/>
                  </a:cubicBezTo>
                  <a:cubicBezTo>
                    <a:pt x="14" y="796"/>
                    <a:pt x="0" y="754"/>
                    <a:pt x="15" y="716"/>
                  </a:cubicBezTo>
                  <a:cubicBezTo>
                    <a:pt x="29" y="680"/>
                    <a:pt x="69" y="658"/>
                    <a:pt x="107" y="667"/>
                  </a:cubicBezTo>
                  <a:cubicBezTo>
                    <a:pt x="119" y="669"/>
                    <a:pt x="127" y="668"/>
                    <a:pt x="135" y="658"/>
                  </a:cubicBezTo>
                  <a:cubicBezTo>
                    <a:pt x="198" y="583"/>
                    <a:pt x="261" y="508"/>
                    <a:pt x="324" y="433"/>
                  </a:cubicBezTo>
                  <a:cubicBezTo>
                    <a:pt x="334" y="422"/>
                    <a:pt x="338" y="412"/>
                    <a:pt x="334" y="395"/>
                  </a:cubicBezTo>
                  <a:cubicBezTo>
                    <a:pt x="325" y="352"/>
                    <a:pt x="352" y="311"/>
                    <a:pt x="396" y="300"/>
                  </a:cubicBezTo>
                  <a:cubicBezTo>
                    <a:pt x="437" y="290"/>
                    <a:pt x="481" y="314"/>
                    <a:pt x="492" y="356"/>
                  </a:cubicBezTo>
                  <a:cubicBezTo>
                    <a:pt x="497" y="372"/>
                    <a:pt x="505" y="378"/>
                    <a:pt x="519" y="381"/>
                  </a:cubicBezTo>
                  <a:cubicBezTo>
                    <a:pt x="555" y="388"/>
                    <a:pt x="591" y="397"/>
                    <a:pt x="626" y="406"/>
                  </a:cubicBezTo>
                  <a:cubicBezTo>
                    <a:pt x="637" y="408"/>
                    <a:pt x="645" y="407"/>
                    <a:pt x="652" y="398"/>
                  </a:cubicBezTo>
                  <a:cubicBezTo>
                    <a:pt x="671" y="375"/>
                    <a:pt x="696" y="366"/>
                    <a:pt x="725" y="369"/>
                  </a:cubicBezTo>
                  <a:cubicBezTo>
                    <a:pt x="738" y="371"/>
                    <a:pt x="745" y="367"/>
                    <a:pt x="753" y="356"/>
                  </a:cubicBezTo>
                  <a:cubicBezTo>
                    <a:pt x="801" y="286"/>
                    <a:pt x="850" y="217"/>
                    <a:pt x="899" y="149"/>
                  </a:cubicBezTo>
                  <a:cubicBezTo>
                    <a:pt x="907" y="138"/>
                    <a:pt x="908" y="131"/>
                    <a:pt x="902" y="118"/>
                  </a:cubicBezTo>
                  <a:cubicBezTo>
                    <a:pt x="874" y="63"/>
                    <a:pt x="914" y="0"/>
                    <a:pt x="976" y="1"/>
                  </a:cubicBezTo>
                  <a:close/>
                  <a:moveTo>
                    <a:pt x="1225" y="370"/>
                  </a:moveTo>
                  <a:cubicBezTo>
                    <a:pt x="1225" y="390"/>
                    <a:pt x="1239" y="405"/>
                    <a:pt x="1260" y="405"/>
                  </a:cubicBezTo>
                  <a:cubicBezTo>
                    <a:pt x="1279" y="405"/>
                    <a:pt x="1293" y="390"/>
                    <a:pt x="1293" y="370"/>
                  </a:cubicBezTo>
                  <a:cubicBezTo>
                    <a:pt x="1293" y="351"/>
                    <a:pt x="1279" y="336"/>
                    <a:pt x="1259" y="336"/>
                  </a:cubicBezTo>
                  <a:cubicBezTo>
                    <a:pt x="1239" y="336"/>
                    <a:pt x="1225" y="350"/>
                    <a:pt x="1225" y="370"/>
                  </a:cubicBezTo>
                  <a:close/>
                  <a:moveTo>
                    <a:pt x="381" y="379"/>
                  </a:moveTo>
                  <a:cubicBezTo>
                    <a:pt x="381" y="400"/>
                    <a:pt x="394" y="415"/>
                    <a:pt x="415" y="414"/>
                  </a:cubicBezTo>
                  <a:cubicBezTo>
                    <a:pt x="434" y="414"/>
                    <a:pt x="449" y="399"/>
                    <a:pt x="449" y="380"/>
                  </a:cubicBezTo>
                  <a:cubicBezTo>
                    <a:pt x="449" y="361"/>
                    <a:pt x="434" y="346"/>
                    <a:pt x="415" y="345"/>
                  </a:cubicBezTo>
                  <a:cubicBezTo>
                    <a:pt x="396" y="345"/>
                    <a:pt x="381" y="359"/>
                    <a:pt x="381" y="379"/>
                  </a:cubicBezTo>
                  <a:close/>
                  <a:moveTo>
                    <a:pt x="91" y="713"/>
                  </a:moveTo>
                  <a:cubicBezTo>
                    <a:pt x="71" y="713"/>
                    <a:pt x="57" y="727"/>
                    <a:pt x="57" y="746"/>
                  </a:cubicBezTo>
                  <a:cubicBezTo>
                    <a:pt x="57" y="767"/>
                    <a:pt x="71" y="781"/>
                    <a:pt x="92" y="781"/>
                  </a:cubicBezTo>
                  <a:cubicBezTo>
                    <a:pt x="112" y="781"/>
                    <a:pt x="125" y="767"/>
                    <a:pt x="125" y="747"/>
                  </a:cubicBezTo>
                  <a:cubicBezTo>
                    <a:pt x="125" y="727"/>
                    <a:pt x="111" y="713"/>
                    <a:pt x="91" y="713"/>
                  </a:cubicBezTo>
                  <a:close/>
                  <a:moveTo>
                    <a:pt x="681" y="451"/>
                  </a:moveTo>
                  <a:cubicBezTo>
                    <a:pt x="681" y="470"/>
                    <a:pt x="695" y="485"/>
                    <a:pt x="714" y="485"/>
                  </a:cubicBezTo>
                  <a:cubicBezTo>
                    <a:pt x="734" y="485"/>
                    <a:pt x="749" y="470"/>
                    <a:pt x="749" y="449"/>
                  </a:cubicBezTo>
                  <a:cubicBezTo>
                    <a:pt x="748" y="430"/>
                    <a:pt x="734" y="417"/>
                    <a:pt x="714" y="417"/>
                  </a:cubicBezTo>
                  <a:cubicBezTo>
                    <a:pt x="694" y="417"/>
                    <a:pt x="681" y="430"/>
                    <a:pt x="681" y="4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1AAC04FE-AEA1-3AEB-DB46-5D6263562D17}"/>
                </a:ext>
              </a:extLst>
            </p:cNvPr>
            <p:cNvSpPr/>
            <p:nvPr/>
          </p:nvSpPr>
          <p:spPr bwMode="auto">
            <a:xfrm>
              <a:off x="1250" y="3090"/>
              <a:ext cx="36" cy="38"/>
            </a:xfrm>
            <a:custGeom>
              <a:avLst/>
              <a:gdLst>
                <a:gd name="T0" fmla="*/ 0 w 68"/>
                <a:gd name="T1" fmla="*/ 34 h 70"/>
                <a:gd name="T2" fmla="*/ 34 w 68"/>
                <a:gd name="T3" fmla="*/ 0 h 70"/>
                <a:gd name="T4" fmla="*/ 68 w 68"/>
                <a:gd name="T5" fmla="*/ 35 h 70"/>
                <a:gd name="T6" fmla="*/ 34 w 68"/>
                <a:gd name="T7" fmla="*/ 69 h 70"/>
                <a:gd name="T8" fmla="*/ 0 w 68"/>
                <a:gd name="T9" fmla="*/ 3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70">
                  <a:moveTo>
                    <a:pt x="0" y="34"/>
                  </a:moveTo>
                  <a:cubicBezTo>
                    <a:pt x="0" y="14"/>
                    <a:pt x="15" y="0"/>
                    <a:pt x="34" y="0"/>
                  </a:cubicBezTo>
                  <a:cubicBezTo>
                    <a:pt x="53" y="1"/>
                    <a:pt x="68" y="16"/>
                    <a:pt x="68" y="35"/>
                  </a:cubicBezTo>
                  <a:cubicBezTo>
                    <a:pt x="68" y="54"/>
                    <a:pt x="53" y="69"/>
                    <a:pt x="34" y="69"/>
                  </a:cubicBezTo>
                  <a:cubicBezTo>
                    <a:pt x="13" y="70"/>
                    <a:pt x="0" y="55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F1AFF241-78E7-4653-1E73-24732A9C0C67}"/>
                </a:ext>
              </a:extLst>
            </p:cNvPr>
            <p:cNvSpPr/>
            <p:nvPr/>
          </p:nvSpPr>
          <p:spPr bwMode="auto">
            <a:xfrm>
              <a:off x="1078" y="3286"/>
              <a:ext cx="36" cy="36"/>
            </a:xfrm>
            <a:custGeom>
              <a:avLst/>
              <a:gdLst>
                <a:gd name="T0" fmla="*/ 34 w 68"/>
                <a:gd name="T1" fmla="*/ 0 h 68"/>
                <a:gd name="T2" fmla="*/ 68 w 68"/>
                <a:gd name="T3" fmla="*/ 34 h 68"/>
                <a:gd name="T4" fmla="*/ 35 w 68"/>
                <a:gd name="T5" fmla="*/ 68 h 68"/>
                <a:gd name="T6" fmla="*/ 0 w 68"/>
                <a:gd name="T7" fmla="*/ 33 h 68"/>
                <a:gd name="T8" fmla="*/ 34 w 68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34" y="0"/>
                  </a:moveTo>
                  <a:cubicBezTo>
                    <a:pt x="54" y="0"/>
                    <a:pt x="68" y="14"/>
                    <a:pt x="68" y="34"/>
                  </a:cubicBezTo>
                  <a:cubicBezTo>
                    <a:pt x="68" y="54"/>
                    <a:pt x="55" y="68"/>
                    <a:pt x="35" y="68"/>
                  </a:cubicBezTo>
                  <a:cubicBezTo>
                    <a:pt x="14" y="68"/>
                    <a:pt x="0" y="54"/>
                    <a:pt x="0" y="33"/>
                  </a:cubicBezTo>
                  <a:cubicBezTo>
                    <a:pt x="0" y="14"/>
                    <a:pt x="14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  <a:extLst>
                <a:ext uri="{FF2B5EF4-FFF2-40B4-BE49-F238E27FC236}">
                  <a16:creationId xmlns:a16="http://schemas.microsoft.com/office/drawing/2014/main" id="{DB37922D-F3E6-C339-3BE3-12AEA042E52C}"/>
                </a:ext>
              </a:extLst>
            </p:cNvPr>
            <p:cNvSpPr/>
            <p:nvPr/>
          </p:nvSpPr>
          <p:spPr bwMode="auto">
            <a:xfrm>
              <a:off x="1409" y="3129"/>
              <a:ext cx="37" cy="36"/>
            </a:xfrm>
            <a:custGeom>
              <a:avLst/>
              <a:gdLst>
                <a:gd name="T0" fmla="*/ 0 w 68"/>
                <a:gd name="T1" fmla="*/ 34 h 68"/>
                <a:gd name="T2" fmla="*/ 33 w 68"/>
                <a:gd name="T3" fmla="*/ 0 h 68"/>
                <a:gd name="T4" fmla="*/ 68 w 68"/>
                <a:gd name="T5" fmla="*/ 32 h 68"/>
                <a:gd name="T6" fmla="*/ 33 w 68"/>
                <a:gd name="T7" fmla="*/ 68 h 68"/>
                <a:gd name="T8" fmla="*/ 0 w 68"/>
                <a:gd name="T9" fmla="*/ 3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68">
                  <a:moveTo>
                    <a:pt x="0" y="34"/>
                  </a:moveTo>
                  <a:cubicBezTo>
                    <a:pt x="0" y="13"/>
                    <a:pt x="13" y="0"/>
                    <a:pt x="33" y="0"/>
                  </a:cubicBezTo>
                  <a:cubicBezTo>
                    <a:pt x="53" y="0"/>
                    <a:pt x="67" y="13"/>
                    <a:pt x="68" y="32"/>
                  </a:cubicBezTo>
                  <a:cubicBezTo>
                    <a:pt x="68" y="53"/>
                    <a:pt x="53" y="68"/>
                    <a:pt x="33" y="68"/>
                  </a:cubicBezTo>
                  <a:cubicBezTo>
                    <a:pt x="14" y="68"/>
                    <a:pt x="0" y="53"/>
                    <a:pt x="0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95F1F89B-93C2-B0BB-6F05-A94116B78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01DACC70-A657-FDC9-D0D4-550ECD66E4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7" y="3473133"/>
            <a:ext cx="7104960" cy="3432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59B57B6-F095-ADBB-F1E7-75C1CCB6CE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511" y="207829"/>
            <a:ext cx="7834489" cy="3248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FBEC52D3-85C8-B5B9-8DF5-B803A840E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2985" y="3456123"/>
            <a:ext cx="4998107" cy="3401877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D3A5ADC-2582-7470-EE42-5FBAD4F51246}"/>
              </a:ext>
            </a:extLst>
          </p:cNvPr>
          <p:cNvSpPr txBox="1"/>
          <p:nvPr/>
        </p:nvSpPr>
        <p:spPr>
          <a:xfrm>
            <a:off x="9019206" y="-20823"/>
            <a:ext cx="24527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我看你是想吃紫蛋了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48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2494370" y="2182265"/>
            <a:ext cx="4399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Thanks</a:t>
            </a:r>
            <a:r>
              <a:rPr lang="en-US" altLang="zh-CN" sz="3600" dirty="0">
                <a:solidFill>
                  <a:srgbClr val="E72532"/>
                </a:solidFill>
                <a:cs typeface="+mn-ea"/>
                <a:sym typeface="+mn-lt"/>
              </a:rPr>
              <a:t> </a:t>
            </a:r>
            <a:r>
              <a:rPr lang="en-US" altLang="zh-CN" sz="36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For Looking</a:t>
            </a:r>
            <a:endParaRPr lang="zh-CN" altLang="en-US" sz="36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03313" y="17661"/>
            <a:ext cx="4290667" cy="6840339"/>
          </a:xfrm>
          <a:prstGeom prst="lin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4693980" y="17661"/>
            <a:ext cx="3960163" cy="6840339"/>
          </a:xfrm>
          <a:prstGeom prst="line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3" name="图片 42" descr="C:\Users\xin\Desktop\微信图片_20201013160825.jpg微信图片_20201013160825"/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74640" y="0"/>
            <a:ext cx="10091420" cy="6868160"/>
          </a:xfrm>
          <a:prstGeom prst="trapezoid">
            <a:avLst>
              <a:gd name="adj" fmla="val 59635"/>
            </a:avLst>
          </a:prstGeom>
        </p:spPr>
      </p:pic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910" y="3091180"/>
            <a:ext cx="675640" cy="67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696195" y="316197"/>
            <a:ext cx="229470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个人介绍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3662080" y="582549"/>
            <a:ext cx="42883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阅读民间文学作品</a:t>
            </a:r>
            <a:endParaRPr lang="en-US" sz="4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42E49B5-7DF1-E1ED-431F-A26576F84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56639"/>
            <a:ext cx="6073911" cy="460136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4020E3F-8128-8E71-F9A9-7B67A56FEE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11" y="2256637"/>
            <a:ext cx="6118089" cy="4601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293A2-9B1F-0468-6A34-86A98BD55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C937977A-BFEA-6A4D-E065-4E99126C7B39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C5608AEA-F0D5-8B63-4E41-92FA1D6D622D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D5A68381-3364-CA23-7F23-EEE0147C65AE}"/>
              </a:ext>
            </a:extLst>
          </p:cNvPr>
          <p:cNvSpPr txBox="1"/>
          <p:nvPr/>
        </p:nvSpPr>
        <p:spPr>
          <a:xfrm>
            <a:off x="696195" y="316197"/>
            <a:ext cx="229470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个人介绍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A2D4D02F-0333-51BB-8660-4E2A663174A6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B37E029-FE67-FAB3-34AA-DE349E93B298}"/>
              </a:ext>
            </a:extLst>
          </p:cNvPr>
          <p:cNvSpPr txBox="1"/>
          <p:nvPr/>
        </p:nvSpPr>
        <p:spPr>
          <a:xfrm>
            <a:off x="4175041" y="582549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赏析第九艺术</a:t>
            </a:r>
            <a:endParaRPr lang="en-US" sz="4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A3E36213-FDF6-BCE1-242E-3582D38A8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46A5B0-5343-EBDF-D81A-29E5600614D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863"/>
            <a:ext cx="6096000" cy="44671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7A4E44-8E93-B993-F197-9077B92336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90863"/>
            <a:ext cx="6096000" cy="44671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076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E04571-E1F4-301E-C4BC-80CA2C6C7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46606FB0-F0F8-3936-5F6C-83B7A222E013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4F17CEA-6B58-2493-79F9-997B20648F08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CDC78625-66B6-FA91-E7F0-546927151A31}"/>
              </a:ext>
            </a:extLst>
          </p:cNvPr>
          <p:cNvSpPr txBox="1"/>
          <p:nvPr/>
        </p:nvSpPr>
        <p:spPr>
          <a:xfrm>
            <a:off x="696195" y="316197"/>
            <a:ext cx="229470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个人介绍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71280491-DA35-806A-62F1-8F4D9A7E98B3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9E70EE58-356F-AC6F-1B45-BA16B9170246}"/>
              </a:ext>
            </a:extLst>
          </p:cNvPr>
          <p:cNvSpPr txBox="1"/>
          <p:nvPr/>
        </p:nvSpPr>
        <p:spPr>
          <a:xfrm>
            <a:off x="4688002" y="5825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专业兴趣</a:t>
            </a:r>
            <a:endParaRPr lang="en-US" sz="4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8086C665-31D7-A816-CAC9-9452C4D3C6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1FA77A-7158-16D2-636B-D530618A1A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5" y="1209675"/>
            <a:ext cx="10725150" cy="56483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ACEAD59-4649-6BB2-783F-0C1AC2E8BFFA}"/>
              </a:ext>
            </a:extLst>
          </p:cNvPr>
          <p:cNvSpPr txBox="1"/>
          <p:nvPr/>
        </p:nvSpPr>
        <p:spPr>
          <a:xfrm>
            <a:off x="3338084" y="12374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https://magichear.github.io</a:t>
            </a:r>
            <a:r>
              <a:rPr lang="en-US" altLang="zh-CN" dirty="0"/>
              <a:t>  </a:t>
            </a:r>
            <a:r>
              <a:rPr lang="en-US" altLang="zh-CN" dirty="0">
                <a:hlinkClick r:id="rId6"/>
              </a:rPr>
              <a:t>https://github.com/magichear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89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BE1E-FE0E-2A6D-04D9-BCBD56652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083647EF-8172-8BCF-8572-E85429E093FC}"/>
              </a:ext>
            </a:extLst>
          </p:cNvPr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CE1D0820-7A29-A33F-729E-71A11CFD845F}"/>
              </a:ext>
            </a:extLst>
          </p:cNvPr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C52B9876-121F-E5C9-EF5E-6BD8B46B78C7}"/>
              </a:ext>
            </a:extLst>
          </p:cNvPr>
          <p:cNvSpPr txBox="1"/>
          <p:nvPr/>
        </p:nvSpPr>
        <p:spPr>
          <a:xfrm>
            <a:off x="696195" y="316197"/>
            <a:ext cx="2294708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个人介绍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58D7F788-7B87-5038-285E-DC9C192B57A6}"/>
              </a:ext>
            </a:extLst>
          </p:cNvPr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12CE3829-ED1B-CBFE-7035-A49AA804F3D9}"/>
              </a:ext>
            </a:extLst>
          </p:cNvPr>
          <p:cNvSpPr txBox="1"/>
          <p:nvPr/>
        </p:nvSpPr>
        <p:spPr>
          <a:xfrm>
            <a:off x="4688002" y="58254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专业兴趣</a:t>
            </a:r>
            <a:endParaRPr lang="en-US" sz="40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中科大">
            <a:extLst>
              <a:ext uri="{FF2B5EF4-FFF2-40B4-BE49-F238E27FC236}">
                <a16:creationId xmlns:a16="http://schemas.microsoft.com/office/drawing/2014/main" id="{B0D1AF01-0257-1073-D53D-CC2A09E63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1C0140B-1084-5ACF-CF79-991F29B352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473" y="1290434"/>
            <a:ext cx="5875633" cy="556756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9FDB61-E707-8132-149E-5366E1DAF0A6}"/>
              </a:ext>
            </a:extLst>
          </p:cNvPr>
          <p:cNvSpPr txBox="1"/>
          <p:nvPr/>
        </p:nvSpPr>
        <p:spPr>
          <a:xfrm>
            <a:off x="3466750" y="123746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https://magichear.github.io</a:t>
            </a:r>
            <a:r>
              <a:rPr lang="en-US" altLang="zh-CN" dirty="0"/>
              <a:t>  </a:t>
            </a:r>
            <a:r>
              <a:rPr lang="en-US" altLang="zh-CN" dirty="0">
                <a:hlinkClick r:id="rId6"/>
              </a:rPr>
              <a:t>https://github.com/magichear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44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114925" y="2409190"/>
            <a:ext cx="196151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Part /02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465055" y="3180715"/>
            <a:ext cx="126188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考核一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719445" y="1593215"/>
            <a:ext cx="753110" cy="737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2408"/>
                </a:moveTo>
                <a:cubicBezTo>
                  <a:pt x="10303" y="12408"/>
                  <a:pt x="9900" y="12820"/>
                  <a:pt x="9900" y="13328"/>
                </a:cubicBezTo>
                <a:cubicBezTo>
                  <a:pt x="9900" y="13836"/>
                  <a:pt x="10303" y="14247"/>
                  <a:pt x="10800" y="14247"/>
                </a:cubicBezTo>
                <a:cubicBezTo>
                  <a:pt x="11297" y="14247"/>
                  <a:pt x="11700" y="13836"/>
                  <a:pt x="11700" y="13328"/>
                </a:cubicBezTo>
                <a:cubicBezTo>
                  <a:pt x="11700" y="12820"/>
                  <a:pt x="11297" y="12408"/>
                  <a:pt x="10800" y="12408"/>
                </a:cubicBezTo>
                <a:close/>
                <a:moveTo>
                  <a:pt x="1800" y="14706"/>
                </a:moveTo>
                <a:lnTo>
                  <a:pt x="1800" y="11959"/>
                </a:lnTo>
                <a:lnTo>
                  <a:pt x="19800" y="11959"/>
                </a:lnTo>
                <a:lnTo>
                  <a:pt x="19800" y="14706"/>
                </a:lnTo>
                <a:cubicBezTo>
                  <a:pt x="19800" y="14706"/>
                  <a:pt x="1800" y="14706"/>
                  <a:pt x="1800" y="14706"/>
                </a:cubicBezTo>
                <a:close/>
                <a:moveTo>
                  <a:pt x="11700" y="19760"/>
                </a:moveTo>
                <a:lnTo>
                  <a:pt x="9900" y="19760"/>
                </a:lnTo>
                <a:lnTo>
                  <a:pt x="9900" y="16559"/>
                </a:lnTo>
                <a:lnTo>
                  <a:pt x="11700" y="16559"/>
                </a:lnTo>
                <a:cubicBezTo>
                  <a:pt x="11700" y="16559"/>
                  <a:pt x="11700" y="19760"/>
                  <a:pt x="11700" y="19760"/>
                </a:cubicBezTo>
                <a:close/>
                <a:moveTo>
                  <a:pt x="1800" y="1840"/>
                </a:moveTo>
                <a:lnTo>
                  <a:pt x="19800" y="1840"/>
                </a:lnTo>
                <a:lnTo>
                  <a:pt x="19800" y="10111"/>
                </a:lnTo>
                <a:lnTo>
                  <a:pt x="1800" y="10111"/>
                </a:lnTo>
                <a:cubicBezTo>
                  <a:pt x="1800" y="10111"/>
                  <a:pt x="1800" y="1840"/>
                  <a:pt x="1800" y="1840"/>
                </a:cubicBezTo>
                <a:close/>
                <a:moveTo>
                  <a:pt x="21600" y="16559"/>
                </a:moveTo>
                <a:lnTo>
                  <a:pt x="21600" y="0"/>
                </a:lnTo>
                <a:lnTo>
                  <a:pt x="0" y="0"/>
                </a:lnTo>
                <a:lnTo>
                  <a:pt x="0" y="16559"/>
                </a:lnTo>
                <a:lnTo>
                  <a:pt x="8100" y="16559"/>
                </a:lnTo>
                <a:lnTo>
                  <a:pt x="8100" y="19760"/>
                </a:lnTo>
                <a:lnTo>
                  <a:pt x="6300" y="19760"/>
                </a:lnTo>
                <a:lnTo>
                  <a:pt x="6300" y="21600"/>
                </a:lnTo>
                <a:lnTo>
                  <a:pt x="15300" y="21600"/>
                </a:lnTo>
                <a:lnTo>
                  <a:pt x="15300" y="19760"/>
                </a:lnTo>
                <a:lnTo>
                  <a:pt x="13500" y="19760"/>
                </a:lnTo>
                <a:lnTo>
                  <a:pt x="13500" y="16559"/>
                </a:lnTo>
                <a:cubicBezTo>
                  <a:pt x="13500" y="16559"/>
                  <a:pt x="21600" y="16559"/>
                  <a:pt x="21600" y="16559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 marL="0" marR="0" lvl="0" indent="0" algn="l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CxnSpPr/>
          <p:nvPr/>
        </p:nvCxnSpPr>
        <p:spPr>
          <a:xfrm>
            <a:off x="3164494" y="542925"/>
            <a:ext cx="8504901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>
            <a:off x="522605" y="257175"/>
            <a:ext cx="2641889" cy="571500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 txBox="1"/>
          <p:nvPr/>
        </p:nvSpPr>
        <p:spPr>
          <a:xfrm>
            <a:off x="522605" y="316452"/>
            <a:ext cx="2818792" cy="452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rgbClr val="EFEFEF"/>
                </a:solidFill>
                <a:cs typeface="+mn-ea"/>
                <a:sym typeface="+mn-lt"/>
              </a:rPr>
              <a:t>四层基准卷积模型</a:t>
            </a:r>
            <a:endParaRPr lang="en-US" altLang="zh-CN" sz="2000" dirty="0">
              <a:solidFill>
                <a:srgbClr val="EFEFEF"/>
              </a:solidFill>
              <a:cs typeface="+mn-ea"/>
              <a:sym typeface="+mn-lt"/>
            </a:endParaRPr>
          </a:p>
        </p:txBody>
      </p:sp>
      <p:sp>
        <p:nvSpPr>
          <p:cNvPr id="8" name="Flying impression design ——飞印象设计是一家专业的广告设计制作工作室，专注于平面、OFFICE、摄影等业务，工作室成立于2016年，拥有高水平的设计团队，已经立足于市场，今后将输出更多精致作品。"/>
          <p:cNvSpPr/>
          <p:nvPr/>
        </p:nvSpPr>
        <p:spPr>
          <a:xfrm flipH="1" flipV="1">
            <a:off x="673334" y="493078"/>
            <a:ext cx="99695" cy="99695"/>
          </a:xfrm>
          <a:prstGeom prst="ellipse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 descr="中科大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34090" y="227330"/>
            <a:ext cx="675640" cy="6756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99F87A8-FE0E-6B1B-2792-A89F254F6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2" y="2279315"/>
            <a:ext cx="3705225" cy="317182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DB4FC12-9756-30B9-8B90-8F8A585DD8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738" y="1807828"/>
            <a:ext cx="7867650" cy="4114800"/>
          </a:xfrm>
          <a:prstGeom prst="rect">
            <a:avLst/>
          </a:prstGeom>
        </p:spPr>
      </p:pic>
      <p:sp>
        <p:nvSpPr>
          <p:cNvPr id="30" name="Flying impression design ——飞印象设计是一家专业的广告设计制作工作室，专注于平面、OFFICE、摄影等业务，工作室成立于2016年，拥有高水平的设计团队，已经立足于市场，今后将输出更多精致作品。">
            <a:extLst>
              <a:ext uri="{FF2B5EF4-FFF2-40B4-BE49-F238E27FC236}">
                <a16:creationId xmlns:a16="http://schemas.microsoft.com/office/drawing/2014/main" id="{BDB11F56-685C-539D-229A-7A2A9B073B9A}"/>
              </a:ext>
            </a:extLst>
          </p:cNvPr>
          <p:cNvSpPr txBox="1"/>
          <p:nvPr/>
        </p:nvSpPr>
        <p:spPr>
          <a:xfrm>
            <a:off x="773029" y="1041789"/>
            <a:ext cx="642472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这里使用四层结构作为基准模型，启用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batchnorm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与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dropout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极简精致灰商务通用工作汇报PPT模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6"/>
  <p:tag name="KSO_WM_TEMPLATE_SCENE_ID" val="1"/>
  <p:tag name="KSO_WM_TEMPLATE_JOB_ID" val="6"/>
  <p:tag name="KSO_WM_TEMPLATE_TOPIC_DEFAULT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728</TotalTime>
  <Words>1136</Words>
  <Application>Microsoft Office PowerPoint</Application>
  <PresentationFormat>宽屏</PresentationFormat>
  <Paragraphs>193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华文楷体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极简精致灰商务通用工作汇报PPT模板</dc:title>
  <dc:creator/>
  <cp:lastModifiedBy>幻心 魔</cp:lastModifiedBy>
  <cp:revision>117</cp:revision>
  <dcterms:created xsi:type="dcterms:W3CDTF">2018-04-20T03:47:00Z</dcterms:created>
  <dcterms:modified xsi:type="dcterms:W3CDTF">2025-06-08T09:22:10Z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2052-11.1.0.10000</vt:lpwstr>
  </property>
</Properties>
</file>